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FDE40-B687-45F5-8BBC-B176C3DC1EA7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CA7D30-F5DA-41A5-BB71-D09BB432766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860696" y="1137077"/>
            <a:ext cx="1782165" cy="829002"/>
            <a:chOff x="1860696" y="1137077"/>
            <a:chExt cx="1782165" cy="829002"/>
          </a:xfrm>
        </p:grpSpPr>
        <p:sp>
          <p:nvSpPr>
            <p:cNvPr id="2" name="Freeform 1"/>
            <p:cNvSpPr/>
            <p:nvPr/>
          </p:nvSpPr>
          <p:spPr>
            <a:xfrm>
              <a:off x="1860696" y="1137077"/>
              <a:ext cx="381875" cy="829002"/>
            </a:xfrm>
            <a:custGeom>
              <a:avLst/>
              <a:gdLst/>
              <a:ahLst/>
              <a:cxnLst/>
              <a:rect l="0" t="0" r="0" b="0"/>
              <a:pathLst>
                <a:path w="381875" h="829002">
                  <a:moveTo>
                    <a:pt x="213418" y="0"/>
                  </a:moveTo>
                  <a:lnTo>
                    <a:pt x="196607" y="19151"/>
                  </a:lnTo>
                  <a:lnTo>
                    <a:pt x="169509" y="73218"/>
                  </a:lnTo>
                  <a:lnTo>
                    <a:pt x="157774" y="121910"/>
                  </a:lnTo>
                  <a:lnTo>
                    <a:pt x="142158" y="177199"/>
                  </a:lnTo>
                  <a:lnTo>
                    <a:pt x="117757" y="225729"/>
                  </a:lnTo>
                  <a:lnTo>
                    <a:pt x="111039" y="234714"/>
                  </a:lnTo>
                  <a:lnTo>
                    <a:pt x="105391" y="237194"/>
                  </a:lnTo>
                  <a:lnTo>
                    <a:pt x="100456" y="235339"/>
                  </a:lnTo>
                  <a:lnTo>
                    <a:pt x="95996" y="230592"/>
                  </a:lnTo>
                  <a:lnTo>
                    <a:pt x="94160" y="212840"/>
                  </a:lnTo>
                  <a:lnTo>
                    <a:pt x="102513" y="163315"/>
                  </a:lnTo>
                  <a:lnTo>
                    <a:pt x="132239" y="108472"/>
                  </a:lnTo>
                  <a:lnTo>
                    <a:pt x="168786" y="55699"/>
                  </a:lnTo>
                  <a:lnTo>
                    <a:pt x="194734" y="25082"/>
                  </a:lnTo>
                  <a:lnTo>
                    <a:pt x="204471" y="16722"/>
                  </a:lnTo>
                  <a:lnTo>
                    <a:pt x="230888" y="7432"/>
                  </a:lnTo>
                  <a:lnTo>
                    <a:pt x="258617" y="5643"/>
                  </a:lnTo>
                  <a:lnTo>
                    <a:pt x="278740" y="12647"/>
                  </a:lnTo>
                  <a:lnTo>
                    <a:pt x="303222" y="35333"/>
                  </a:lnTo>
                  <a:lnTo>
                    <a:pt x="332456" y="91251"/>
                  </a:lnTo>
                  <a:lnTo>
                    <a:pt x="352543" y="142591"/>
                  </a:lnTo>
                  <a:lnTo>
                    <a:pt x="365254" y="199397"/>
                  </a:lnTo>
                  <a:lnTo>
                    <a:pt x="369540" y="250413"/>
                  </a:lnTo>
                  <a:lnTo>
                    <a:pt x="369640" y="311153"/>
                  </a:lnTo>
                  <a:lnTo>
                    <a:pt x="362906" y="368609"/>
                  </a:lnTo>
                  <a:lnTo>
                    <a:pt x="359406" y="396623"/>
                  </a:lnTo>
                  <a:lnTo>
                    <a:pt x="341214" y="452736"/>
                  </a:lnTo>
                  <a:lnTo>
                    <a:pt x="326009" y="508880"/>
                  </a:lnTo>
                  <a:lnTo>
                    <a:pt x="296759" y="570735"/>
                  </a:lnTo>
                  <a:lnTo>
                    <a:pt x="269394" y="625125"/>
                  </a:lnTo>
                  <a:lnTo>
                    <a:pt x="234452" y="683485"/>
                  </a:lnTo>
                  <a:lnTo>
                    <a:pt x="192141" y="736881"/>
                  </a:lnTo>
                  <a:lnTo>
                    <a:pt x="145856" y="791751"/>
                  </a:lnTo>
                  <a:lnTo>
                    <a:pt x="116190" y="812621"/>
                  </a:lnTo>
                  <a:lnTo>
                    <a:pt x="78285" y="825563"/>
                  </a:lnTo>
                  <a:lnTo>
                    <a:pt x="51193" y="829001"/>
                  </a:lnTo>
                  <a:lnTo>
                    <a:pt x="29794" y="824290"/>
                  </a:lnTo>
                  <a:lnTo>
                    <a:pt x="20812" y="819758"/>
                  </a:lnTo>
                  <a:lnTo>
                    <a:pt x="7712" y="805364"/>
                  </a:lnTo>
                  <a:lnTo>
                    <a:pt x="2581" y="796612"/>
                  </a:lnTo>
                  <a:lnTo>
                    <a:pt x="0" y="774410"/>
                  </a:lnTo>
                  <a:lnTo>
                    <a:pt x="3921" y="748945"/>
                  </a:lnTo>
                  <a:lnTo>
                    <a:pt x="28623" y="694469"/>
                  </a:lnTo>
                  <a:lnTo>
                    <a:pt x="48228" y="668961"/>
                  </a:lnTo>
                  <a:lnTo>
                    <a:pt x="85574" y="642618"/>
                  </a:lnTo>
                  <a:lnTo>
                    <a:pt x="126275" y="628053"/>
                  </a:lnTo>
                  <a:lnTo>
                    <a:pt x="167970" y="624387"/>
                  </a:lnTo>
                  <a:lnTo>
                    <a:pt x="195948" y="627676"/>
                  </a:lnTo>
                  <a:lnTo>
                    <a:pt x="220861" y="639276"/>
                  </a:lnTo>
                  <a:lnTo>
                    <a:pt x="277352" y="684179"/>
                  </a:lnTo>
                  <a:lnTo>
                    <a:pt x="332653" y="722472"/>
                  </a:lnTo>
                  <a:lnTo>
                    <a:pt x="381874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2082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45171" y="1203859"/>
              <a:ext cx="308094" cy="748888"/>
            </a:xfrm>
            <a:custGeom>
              <a:avLst/>
              <a:gdLst/>
              <a:ahLst/>
              <a:cxnLst/>
              <a:rect l="0" t="0" r="0" b="0"/>
              <a:pathLst>
                <a:path w="308094" h="748888">
                  <a:moveTo>
                    <a:pt x="297564" y="112203"/>
                  </a:moveTo>
                  <a:lnTo>
                    <a:pt x="274659" y="161134"/>
                  </a:lnTo>
                  <a:lnTo>
                    <a:pt x="253656" y="214675"/>
                  </a:lnTo>
                  <a:lnTo>
                    <a:pt x="231500" y="269760"/>
                  </a:lnTo>
                  <a:lnTo>
                    <a:pt x="200087" y="329959"/>
                  </a:lnTo>
                  <a:lnTo>
                    <a:pt x="173218" y="385504"/>
                  </a:lnTo>
                  <a:lnTo>
                    <a:pt x="147771" y="446861"/>
                  </a:lnTo>
                  <a:lnTo>
                    <a:pt x="123160" y="501460"/>
                  </a:lnTo>
                  <a:lnTo>
                    <a:pt x="104683" y="559950"/>
                  </a:lnTo>
                  <a:lnTo>
                    <a:pt x="84466" y="622870"/>
                  </a:lnTo>
                  <a:lnTo>
                    <a:pt x="78836" y="673083"/>
                  </a:lnTo>
                  <a:lnTo>
                    <a:pt x="79508" y="715777"/>
                  </a:lnTo>
                  <a:lnTo>
                    <a:pt x="87957" y="735697"/>
                  </a:lnTo>
                  <a:lnTo>
                    <a:pt x="95825" y="741945"/>
                  </a:lnTo>
                  <a:lnTo>
                    <a:pt x="117045" y="748887"/>
                  </a:lnTo>
                  <a:lnTo>
                    <a:pt x="126915" y="748399"/>
                  </a:lnTo>
                  <a:lnTo>
                    <a:pt x="144122" y="741617"/>
                  </a:lnTo>
                  <a:lnTo>
                    <a:pt x="166962" y="724645"/>
                  </a:lnTo>
                  <a:lnTo>
                    <a:pt x="211043" y="668138"/>
                  </a:lnTo>
                  <a:lnTo>
                    <a:pt x="240959" y="608062"/>
                  </a:lnTo>
                  <a:lnTo>
                    <a:pt x="260993" y="554341"/>
                  </a:lnTo>
                  <a:lnTo>
                    <a:pt x="270221" y="506679"/>
                  </a:lnTo>
                  <a:lnTo>
                    <a:pt x="265416" y="456682"/>
                  </a:lnTo>
                  <a:lnTo>
                    <a:pt x="243424" y="397274"/>
                  </a:lnTo>
                  <a:lnTo>
                    <a:pt x="216550" y="351657"/>
                  </a:lnTo>
                  <a:lnTo>
                    <a:pt x="163528" y="300015"/>
                  </a:lnTo>
                  <a:lnTo>
                    <a:pt x="110734" y="259266"/>
                  </a:lnTo>
                  <a:lnTo>
                    <a:pt x="58365" y="220541"/>
                  </a:lnTo>
                  <a:lnTo>
                    <a:pt x="19468" y="190015"/>
                  </a:lnTo>
                  <a:lnTo>
                    <a:pt x="7070" y="169403"/>
                  </a:lnTo>
                  <a:lnTo>
                    <a:pt x="0" y="145814"/>
                  </a:lnTo>
                  <a:lnTo>
                    <a:pt x="2597" y="112803"/>
                  </a:lnTo>
                  <a:lnTo>
                    <a:pt x="11945" y="81965"/>
                  </a:lnTo>
                  <a:lnTo>
                    <a:pt x="22833" y="65228"/>
                  </a:lnTo>
                  <a:lnTo>
                    <a:pt x="53296" y="37063"/>
                  </a:lnTo>
                  <a:lnTo>
                    <a:pt x="105511" y="12916"/>
                  </a:lnTo>
                  <a:lnTo>
                    <a:pt x="160885" y="0"/>
                  </a:lnTo>
                  <a:lnTo>
                    <a:pt x="202865" y="579"/>
                  </a:lnTo>
                  <a:lnTo>
                    <a:pt x="229739" y="6440"/>
                  </a:lnTo>
                  <a:lnTo>
                    <a:pt x="263430" y="22894"/>
                  </a:lnTo>
                  <a:lnTo>
                    <a:pt x="280834" y="35855"/>
                  </a:lnTo>
                  <a:lnTo>
                    <a:pt x="293248" y="58773"/>
                  </a:lnTo>
                  <a:lnTo>
                    <a:pt x="303695" y="98321"/>
                  </a:lnTo>
                  <a:lnTo>
                    <a:pt x="308093" y="133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1652974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42114"/>
                  </a:moveTo>
                  <a:lnTo>
                    <a:pt x="62786" y="183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169285" y="1189720"/>
            <a:ext cx="2790053" cy="979151"/>
            <a:chOff x="4169285" y="1189720"/>
            <a:chExt cx="2790053" cy="979151"/>
          </a:xfrm>
        </p:grpSpPr>
        <p:sp>
          <p:nvSpPr>
            <p:cNvPr id="7" name="Freeform 6"/>
            <p:cNvSpPr/>
            <p:nvPr/>
          </p:nvSpPr>
          <p:spPr>
            <a:xfrm>
              <a:off x="4432497" y="1273948"/>
              <a:ext cx="31586" cy="568540"/>
            </a:xfrm>
            <a:custGeom>
              <a:avLst/>
              <a:gdLst/>
              <a:ahLst/>
              <a:cxnLst/>
              <a:rect l="0" t="0" r="0" b="0"/>
              <a:pathLst>
                <a:path w="31586" h="568540">
                  <a:moveTo>
                    <a:pt x="31585" y="0"/>
                  </a:moveTo>
                  <a:lnTo>
                    <a:pt x="24350" y="27556"/>
                  </a:lnTo>
                  <a:lnTo>
                    <a:pt x="21707" y="83778"/>
                  </a:lnTo>
                  <a:lnTo>
                    <a:pt x="21185" y="140291"/>
                  </a:lnTo>
                  <a:lnTo>
                    <a:pt x="15017" y="197684"/>
                  </a:lnTo>
                  <a:lnTo>
                    <a:pt x="16398" y="261014"/>
                  </a:lnTo>
                  <a:lnTo>
                    <a:pt x="12268" y="307794"/>
                  </a:lnTo>
                  <a:lnTo>
                    <a:pt x="10872" y="370415"/>
                  </a:lnTo>
                  <a:lnTo>
                    <a:pt x="10596" y="430184"/>
                  </a:lnTo>
                  <a:lnTo>
                    <a:pt x="10548" y="484651"/>
                  </a:lnTo>
                  <a:lnTo>
                    <a:pt x="7413" y="539923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69285" y="1189720"/>
              <a:ext cx="579068" cy="105286"/>
            </a:xfrm>
            <a:custGeom>
              <a:avLst/>
              <a:gdLst/>
              <a:ahLst/>
              <a:cxnLst/>
              <a:rect l="0" t="0" r="0" b="0"/>
              <a:pathLst>
                <a:path w="579068" h="105286">
                  <a:moveTo>
                    <a:pt x="579067" y="0"/>
                  </a:moveTo>
                  <a:lnTo>
                    <a:pt x="551511" y="15641"/>
                  </a:lnTo>
                  <a:lnTo>
                    <a:pt x="498408" y="31209"/>
                  </a:lnTo>
                  <a:lnTo>
                    <a:pt x="441497" y="47913"/>
                  </a:lnTo>
                  <a:lnTo>
                    <a:pt x="380551" y="57609"/>
                  </a:lnTo>
                  <a:lnTo>
                    <a:pt x="327638" y="69308"/>
                  </a:lnTo>
                  <a:lnTo>
                    <a:pt x="265193" y="75951"/>
                  </a:lnTo>
                  <a:lnTo>
                    <a:pt x="207451" y="82593"/>
                  </a:lnTo>
                  <a:lnTo>
                    <a:pt x="145255" y="92346"/>
                  </a:lnTo>
                  <a:lnTo>
                    <a:pt x="98410" y="97162"/>
                  </a:lnTo>
                  <a:lnTo>
                    <a:pt x="46316" y="10287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90425" y="1621388"/>
              <a:ext cx="115814" cy="200043"/>
            </a:xfrm>
            <a:custGeom>
              <a:avLst/>
              <a:gdLst/>
              <a:ahLst/>
              <a:cxnLst/>
              <a:rect l="0" t="0" r="0" b="0"/>
              <a:pathLst>
                <a:path w="115814" h="200043">
                  <a:moveTo>
                    <a:pt x="0" y="0"/>
                  </a:moveTo>
                  <a:lnTo>
                    <a:pt x="35916" y="61111"/>
                  </a:lnTo>
                  <a:lnTo>
                    <a:pt x="70298" y="115542"/>
                  </a:lnTo>
                  <a:lnTo>
                    <a:pt x="103248" y="173372"/>
                  </a:lnTo>
                  <a:lnTo>
                    <a:pt x="11581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8839" y="1621388"/>
              <a:ext cx="294799" cy="547483"/>
            </a:xfrm>
            <a:custGeom>
              <a:avLst/>
              <a:gdLst/>
              <a:ahLst/>
              <a:cxnLst/>
              <a:rect l="0" t="0" r="0" b="0"/>
              <a:pathLst>
                <a:path w="294799" h="547483">
                  <a:moveTo>
                    <a:pt x="294798" y="0"/>
                  </a:moveTo>
                  <a:lnTo>
                    <a:pt x="280226" y="42692"/>
                  </a:lnTo>
                  <a:lnTo>
                    <a:pt x="250134" y="105336"/>
                  </a:lnTo>
                  <a:lnTo>
                    <a:pt x="210346" y="160127"/>
                  </a:lnTo>
                  <a:lnTo>
                    <a:pt x="192566" y="193284"/>
                  </a:lnTo>
                  <a:lnTo>
                    <a:pt x="163962" y="251794"/>
                  </a:lnTo>
                  <a:lnTo>
                    <a:pt x="129722" y="310799"/>
                  </a:lnTo>
                  <a:lnTo>
                    <a:pt x="94740" y="367832"/>
                  </a:lnTo>
                  <a:lnTo>
                    <a:pt x="65725" y="423392"/>
                  </a:lnTo>
                  <a:lnTo>
                    <a:pt x="36249" y="479903"/>
                  </a:lnTo>
                  <a:lnTo>
                    <a:pt x="5724" y="53773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8394" y="1568889"/>
              <a:ext cx="176176" cy="583350"/>
            </a:xfrm>
            <a:custGeom>
              <a:avLst/>
              <a:gdLst/>
              <a:ahLst/>
              <a:cxnLst/>
              <a:rect l="0" t="0" r="0" b="0"/>
              <a:pathLst>
                <a:path w="176176" h="583350">
                  <a:moveTo>
                    <a:pt x="0" y="220955"/>
                  </a:moveTo>
                  <a:lnTo>
                    <a:pt x="8333" y="281339"/>
                  </a:lnTo>
                  <a:lnTo>
                    <a:pt x="9878" y="339062"/>
                  </a:lnTo>
                  <a:lnTo>
                    <a:pt x="10335" y="394380"/>
                  </a:lnTo>
                  <a:lnTo>
                    <a:pt x="10471" y="446646"/>
                  </a:lnTo>
                  <a:lnTo>
                    <a:pt x="13631" y="506585"/>
                  </a:lnTo>
                  <a:lnTo>
                    <a:pt x="15737" y="562559"/>
                  </a:lnTo>
                  <a:lnTo>
                    <a:pt x="12843" y="583349"/>
                  </a:lnTo>
                  <a:lnTo>
                    <a:pt x="11557" y="573092"/>
                  </a:lnTo>
                  <a:lnTo>
                    <a:pt x="9561" y="512781"/>
                  </a:lnTo>
                  <a:lnTo>
                    <a:pt x="3352" y="464310"/>
                  </a:lnTo>
                  <a:lnTo>
                    <a:pt x="1490" y="422310"/>
                  </a:lnTo>
                  <a:lnTo>
                    <a:pt x="662" y="376347"/>
                  </a:lnTo>
                  <a:lnTo>
                    <a:pt x="196" y="313790"/>
                  </a:lnTo>
                  <a:lnTo>
                    <a:pt x="3177" y="256261"/>
                  </a:lnTo>
                  <a:lnTo>
                    <a:pt x="7261" y="212080"/>
                  </a:lnTo>
                  <a:lnTo>
                    <a:pt x="10730" y="151255"/>
                  </a:lnTo>
                  <a:lnTo>
                    <a:pt x="21790" y="91244"/>
                  </a:lnTo>
                  <a:lnTo>
                    <a:pt x="34921" y="47211"/>
                  </a:lnTo>
                  <a:lnTo>
                    <a:pt x="60320" y="6481"/>
                  </a:lnTo>
                  <a:lnTo>
                    <a:pt x="70629" y="1933"/>
                  </a:lnTo>
                  <a:lnTo>
                    <a:pt x="97681" y="0"/>
                  </a:lnTo>
                  <a:lnTo>
                    <a:pt x="109574" y="3462"/>
                  </a:lnTo>
                  <a:lnTo>
                    <a:pt x="129028" y="16667"/>
                  </a:lnTo>
                  <a:lnTo>
                    <a:pt x="153134" y="43832"/>
                  </a:lnTo>
                  <a:lnTo>
                    <a:pt x="169505" y="85286"/>
                  </a:lnTo>
                  <a:lnTo>
                    <a:pt x="176175" y="129024"/>
                  </a:lnTo>
                  <a:lnTo>
                    <a:pt x="172563" y="177209"/>
                  </a:lnTo>
                  <a:lnTo>
                    <a:pt x="158494" y="217352"/>
                  </a:lnTo>
                  <a:lnTo>
                    <a:pt x="139508" y="245884"/>
                  </a:lnTo>
                  <a:lnTo>
                    <a:pt x="113475" y="269155"/>
                  </a:lnTo>
                  <a:lnTo>
                    <a:pt x="90597" y="277473"/>
                  </a:lnTo>
                  <a:lnTo>
                    <a:pt x="52642" y="28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0549" y="1580644"/>
              <a:ext cx="160126" cy="305657"/>
            </a:xfrm>
            <a:custGeom>
              <a:avLst/>
              <a:gdLst/>
              <a:ahLst/>
              <a:cxnLst/>
              <a:rect l="0" t="0" r="0" b="0"/>
              <a:pathLst>
                <a:path w="160126" h="305657">
                  <a:moveTo>
                    <a:pt x="0" y="167086"/>
                  </a:moveTo>
                  <a:lnTo>
                    <a:pt x="63427" y="149128"/>
                  </a:lnTo>
                  <a:lnTo>
                    <a:pt x="93663" y="137718"/>
                  </a:lnTo>
                  <a:lnTo>
                    <a:pt x="138344" y="106792"/>
                  </a:lnTo>
                  <a:lnTo>
                    <a:pt x="152343" y="86867"/>
                  </a:lnTo>
                  <a:lnTo>
                    <a:pt x="160125" y="63583"/>
                  </a:lnTo>
                  <a:lnTo>
                    <a:pt x="159684" y="41536"/>
                  </a:lnTo>
                  <a:lnTo>
                    <a:pt x="147270" y="9393"/>
                  </a:lnTo>
                  <a:lnTo>
                    <a:pt x="140294" y="3466"/>
                  </a:lnTo>
                  <a:lnTo>
                    <a:pt x="132134" y="684"/>
                  </a:lnTo>
                  <a:lnTo>
                    <a:pt x="123184" y="0"/>
                  </a:lnTo>
                  <a:lnTo>
                    <a:pt x="103882" y="5478"/>
                  </a:lnTo>
                  <a:lnTo>
                    <a:pt x="93821" y="10214"/>
                  </a:lnTo>
                  <a:lnTo>
                    <a:pt x="76403" y="27955"/>
                  </a:lnTo>
                  <a:lnTo>
                    <a:pt x="40130" y="90966"/>
                  </a:lnTo>
                  <a:lnTo>
                    <a:pt x="25171" y="146244"/>
                  </a:lnTo>
                  <a:lnTo>
                    <a:pt x="27459" y="207813"/>
                  </a:lnTo>
                  <a:lnTo>
                    <a:pt x="41541" y="247783"/>
                  </a:lnTo>
                  <a:lnTo>
                    <a:pt x="60532" y="281853"/>
                  </a:lnTo>
                  <a:lnTo>
                    <a:pt x="83445" y="297253"/>
                  </a:lnTo>
                  <a:lnTo>
                    <a:pt x="110786" y="305656"/>
                  </a:lnTo>
                  <a:lnTo>
                    <a:pt x="157928" y="303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9157" y="1537160"/>
              <a:ext cx="219567" cy="356615"/>
            </a:xfrm>
            <a:custGeom>
              <a:avLst/>
              <a:gdLst/>
              <a:ahLst/>
              <a:cxnLst/>
              <a:rect l="0" t="0" r="0" b="0"/>
              <a:pathLst>
                <a:path w="219567" h="356615">
                  <a:moveTo>
                    <a:pt x="143060" y="0"/>
                  </a:moveTo>
                  <a:lnTo>
                    <a:pt x="100369" y="14572"/>
                  </a:lnTo>
                  <a:lnTo>
                    <a:pt x="40844" y="52998"/>
                  </a:lnTo>
                  <a:lnTo>
                    <a:pt x="10305" y="80789"/>
                  </a:lnTo>
                  <a:lnTo>
                    <a:pt x="2170" y="101027"/>
                  </a:lnTo>
                  <a:lnTo>
                    <a:pt x="0" y="112975"/>
                  </a:lnTo>
                  <a:lnTo>
                    <a:pt x="3829" y="132490"/>
                  </a:lnTo>
                  <a:lnTo>
                    <a:pt x="8125" y="140969"/>
                  </a:lnTo>
                  <a:lnTo>
                    <a:pt x="25377" y="153510"/>
                  </a:lnTo>
                  <a:lnTo>
                    <a:pt x="49813" y="161813"/>
                  </a:lnTo>
                  <a:lnTo>
                    <a:pt x="110040" y="167144"/>
                  </a:lnTo>
                  <a:lnTo>
                    <a:pt x="167343" y="173786"/>
                  </a:lnTo>
                  <a:lnTo>
                    <a:pt x="189338" y="182913"/>
                  </a:lnTo>
                  <a:lnTo>
                    <a:pt x="198479" y="188623"/>
                  </a:lnTo>
                  <a:lnTo>
                    <a:pt x="211754" y="207445"/>
                  </a:lnTo>
                  <a:lnTo>
                    <a:pt x="216932" y="219015"/>
                  </a:lnTo>
                  <a:lnTo>
                    <a:pt x="219566" y="244349"/>
                  </a:lnTo>
                  <a:lnTo>
                    <a:pt x="215667" y="271206"/>
                  </a:lnTo>
                  <a:lnTo>
                    <a:pt x="206136" y="298741"/>
                  </a:lnTo>
                  <a:lnTo>
                    <a:pt x="190981" y="320337"/>
                  </a:lnTo>
                  <a:lnTo>
                    <a:pt x="171377" y="336564"/>
                  </a:lnTo>
                  <a:lnTo>
                    <a:pt x="134033" y="351107"/>
                  </a:lnTo>
                  <a:lnTo>
                    <a:pt x="79493" y="356614"/>
                  </a:lnTo>
                  <a:lnTo>
                    <a:pt x="40777" y="354448"/>
                  </a:lnTo>
                  <a:lnTo>
                    <a:pt x="619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94936" y="1615750"/>
              <a:ext cx="269562" cy="363102"/>
            </a:xfrm>
            <a:custGeom>
              <a:avLst/>
              <a:gdLst/>
              <a:ahLst/>
              <a:cxnLst/>
              <a:rect l="0" t="0" r="0" b="0"/>
              <a:pathLst>
                <a:path w="269562" h="363102">
                  <a:moveTo>
                    <a:pt x="143219" y="153037"/>
                  </a:moveTo>
                  <a:lnTo>
                    <a:pt x="157873" y="109074"/>
                  </a:lnTo>
                  <a:lnTo>
                    <a:pt x="156790" y="73201"/>
                  </a:lnTo>
                  <a:lnTo>
                    <a:pt x="149060" y="38525"/>
                  </a:lnTo>
                  <a:lnTo>
                    <a:pt x="133771" y="11613"/>
                  </a:lnTo>
                  <a:lnTo>
                    <a:pt x="125222" y="6112"/>
                  </a:lnTo>
                  <a:lnTo>
                    <a:pt x="103245" y="0"/>
                  </a:lnTo>
                  <a:lnTo>
                    <a:pt x="93173" y="709"/>
                  </a:lnTo>
                  <a:lnTo>
                    <a:pt x="75743" y="7737"/>
                  </a:lnTo>
                  <a:lnTo>
                    <a:pt x="60197" y="24898"/>
                  </a:lnTo>
                  <a:lnTo>
                    <a:pt x="31154" y="79633"/>
                  </a:lnTo>
                  <a:lnTo>
                    <a:pt x="9929" y="129598"/>
                  </a:lnTo>
                  <a:lnTo>
                    <a:pt x="0" y="181447"/>
                  </a:lnTo>
                  <a:lnTo>
                    <a:pt x="2648" y="233854"/>
                  </a:lnTo>
                  <a:lnTo>
                    <a:pt x="7957" y="295560"/>
                  </a:lnTo>
                  <a:lnTo>
                    <a:pt x="17202" y="324395"/>
                  </a:lnTo>
                  <a:lnTo>
                    <a:pt x="32229" y="346569"/>
                  </a:lnTo>
                  <a:lnTo>
                    <a:pt x="41150" y="355758"/>
                  </a:lnTo>
                  <a:lnTo>
                    <a:pt x="50606" y="360714"/>
                  </a:lnTo>
                  <a:lnTo>
                    <a:pt x="70473" y="363101"/>
                  </a:lnTo>
                  <a:lnTo>
                    <a:pt x="91001" y="354024"/>
                  </a:lnTo>
                  <a:lnTo>
                    <a:pt x="127185" y="325189"/>
                  </a:lnTo>
                  <a:lnTo>
                    <a:pt x="149647" y="292823"/>
                  </a:lnTo>
                  <a:lnTo>
                    <a:pt x="169792" y="238794"/>
                  </a:lnTo>
                  <a:lnTo>
                    <a:pt x="181917" y="176129"/>
                  </a:lnTo>
                  <a:lnTo>
                    <a:pt x="183815" y="156281"/>
                  </a:lnTo>
                  <a:lnTo>
                    <a:pt x="184321" y="157540"/>
                  </a:lnTo>
                  <a:lnTo>
                    <a:pt x="196697" y="218452"/>
                  </a:lnTo>
                  <a:lnTo>
                    <a:pt x="210064" y="272803"/>
                  </a:lnTo>
                  <a:lnTo>
                    <a:pt x="226066" y="303427"/>
                  </a:lnTo>
                  <a:lnTo>
                    <a:pt x="242041" y="316583"/>
                  </a:lnTo>
                  <a:lnTo>
                    <a:pt x="269561" y="332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76670" y="1694256"/>
              <a:ext cx="219455" cy="295631"/>
            </a:xfrm>
            <a:custGeom>
              <a:avLst/>
              <a:gdLst/>
              <a:ahLst/>
              <a:cxnLst/>
              <a:rect l="0" t="0" r="0" b="0"/>
              <a:pathLst>
                <a:path w="219455" h="295631">
                  <a:moveTo>
                    <a:pt x="8884" y="64003"/>
                  </a:moveTo>
                  <a:lnTo>
                    <a:pt x="5764" y="118147"/>
                  </a:lnTo>
                  <a:lnTo>
                    <a:pt x="2818" y="147728"/>
                  </a:lnTo>
                  <a:lnTo>
                    <a:pt x="6567" y="201504"/>
                  </a:lnTo>
                  <a:lnTo>
                    <a:pt x="11546" y="262782"/>
                  </a:lnTo>
                  <a:lnTo>
                    <a:pt x="14168" y="277241"/>
                  </a:lnTo>
                  <a:lnTo>
                    <a:pt x="13577" y="281031"/>
                  </a:lnTo>
                  <a:lnTo>
                    <a:pt x="6680" y="269644"/>
                  </a:lnTo>
                  <a:lnTo>
                    <a:pt x="0" y="214674"/>
                  </a:lnTo>
                  <a:lnTo>
                    <a:pt x="12" y="164668"/>
                  </a:lnTo>
                  <a:lnTo>
                    <a:pt x="6905" y="112807"/>
                  </a:lnTo>
                  <a:lnTo>
                    <a:pt x="16357" y="61566"/>
                  </a:lnTo>
                  <a:lnTo>
                    <a:pt x="23123" y="30944"/>
                  </a:lnTo>
                  <a:lnTo>
                    <a:pt x="28905" y="19737"/>
                  </a:lnTo>
                  <a:lnTo>
                    <a:pt x="44689" y="4165"/>
                  </a:lnTo>
                  <a:lnTo>
                    <a:pt x="54980" y="714"/>
                  </a:lnTo>
                  <a:lnTo>
                    <a:pt x="78894" y="0"/>
                  </a:lnTo>
                  <a:lnTo>
                    <a:pt x="113076" y="11764"/>
                  </a:lnTo>
                  <a:lnTo>
                    <a:pt x="139841" y="30067"/>
                  </a:lnTo>
                  <a:lnTo>
                    <a:pt x="162590" y="61487"/>
                  </a:lnTo>
                  <a:lnTo>
                    <a:pt x="190068" y="122430"/>
                  </a:lnTo>
                  <a:lnTo>
                    <a:pt x="207973" y="184555"/>
                  </a:lnTo>
                  <a:lnTo>
                    <a:pt x="216053" y="226454"/>
                  </a:lnTo>
                  <a:lnTo>
                    <a:pt x="218446" y="266554"/>
                  </a:lnTo>
                  <a:lnTo>
                    <a:pt x="219454" y="29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9950" y="1515064"/>
              <a:ext cx="219388" cy="590539"/>
            </a:xfrm>
            <a:custGeom>
              <a:avLst/>
              <a:gdLst/>
              <a:ahLst/>
              <a:cxnLst/>
              <a:rect l="0" t="0" r="0" b="0"/>
              <a:pathLst>
                <a:path w="219388" h="590539">
                  <a:moveTo>
                    <a:pt x="114102" y="401122"/>
                  </a:moveTo>
                  <a:lnTo>
                    <a:pt x="143410" y="366225"/>
                  </a:lnTo>
                  <a:lnTo>
                    <a:pt x="150524" y="343888"/>
                  </a:lnTo>
                  <a:lnTo>
                    <a:pt x="152516" y="319533"/>
                  </a:lnTo>
                  <a:lnTo>
                    <a:pt x="149503" y="297010"/>
                  </a:lnTo>
                  <a:lnTo>
                    <a:pt x="138024" y="278421"/>
                  </a:lnTo>
                  <a:lnTo>
                    <a:pt x="130050" y="270188"/>
                  </a:lnTo>
                  <a:lnTo>
                    <a:pt x="121225" y="265870"/>
                  </a:lnTo>
                  <a:lnTo>
                    <a:pt x="102060" y="264191"/>
                  </a:lnTo>
                  <a:lnTo>
                    <a:pt x="71538" y="275412"/>
                  </a:lnTo>
                  <a:lnTo>
                    <a:pt x="45859" y="293555"/>
                  </a:lnTo>
                  <a:lnTo>
                    <a:pt x="23431" y="324926"/>
                  </a:lnTo>
                  <a:lnTo>
                    <a:pt x="4468" y="384685"/>
                  </a:lnTo>
                  <a:lnTo>
                    <a:pt x="119" y="430827"/>
                  </a:lnTo>
                  <a:lnTo>
                    <a:pt x="0" y="485573"/>
                  </a:lnTo>
                  <a:lnTo>
                    <a:pt x="8024" y="531300"/>
                  </a:lnTo>
                  <a:lnTo>
                    <a:pt x="18603" y="556075"/>
                  </a:lnTo>
                  <a:lnTo>
                    <a:pt x="43302" y="584164"/>
                  </a:lnTo>
                  <a:lnTo>
                    <a:pt x="54034" y="588661"/>
                  </a:lnTo>
                  <a:lnTo>
                    <a:pt x="78436" y="590538"/>
                  </a:lnTo>
                  <a:lnTo>
                    <a:pt x="101760" y="581233"/>
                  </a:lnTo>
                  <a:lnTo>
                    <a:pt x="121484" y="565399"/>
                  </a:lnTo>
                  <a:lnTo>
                    <a:pt x="159049" y="506040"/>
                  </a:lnTo>
                  <a:lnTo>
                    <a:pt x="180231" y="448127"/>
                  </a:lnTo>
                  <a:lnTo>
                    <a:pt x="193542" y="393683"/>
                  </a:lnTo>
                  <a:lnTo>
                    <a:pt x="200503" y="337868"/>
                  </a:lnTo>
                  <a:lnTo>
                    <a:pt x="207208" y="281783"/>
                  </a:lnTo>
                  <a:lnTo>
                    <a:pt x="208532" y="225644"/>
                  </a:lnTo>
                  <a:lnTo>
                    <a:pt x="208794" y="169494"/>
                  </a:lnTo>
                  <a:lnTo>
                    <a:pt x="208846" y="113343"/>
                  </a:lnTo>
                  <a:lnTo>
                    <a:pt x="208854" y="60051"/>
                  </a:lnTo>
                  <a:lnTo>
                    <a:pt x="203268" y="10985"/>
                  </a:lnTo>
                  <a:lnTo>
                    <a:pt x="199282" y="2991"/>
                  </a:lnTo>
                  <a:lnTo>
                    <a:pt x="194285" y="0"/>
                  </a:lnTo>
                  <a:lnTo>
                    <a:pt x="188614" y="347"/>
                  </a:lnTo>
                  <a:lnTo>
                    <a:pt x="183664" y="6427"/>
                  </a:lnTo>
                  <a:lnTo>
                    <a:pt x="175044" y="28780"/>
                  </a:lnTo>
                  <a:lnTo>
                    <a:pt x="169203" y="79839"/>
                  </a:lnTo>
                  <a:lnTo>
                    <a:pt x="167836" y="122239"/>
                  </a:lnTo>
                  <a:lnTo>
                    <a:pt x="167067" y="182789"/>
                  </a:lnTo>
                  <a:lnTo>
                    <a:pt x="166808" y="245171"/>
                  </a:lnTo>
                  <a:lnTo>
                    <a:pt x="167926" y="301383"/>
                  </a:lnTo>
                  <a:lnTo>
                    <a:pt x="175810" y="363941"/>
                  </a:lnTo>
                  <a:lnTo>
                    <a:pt x="188533" y="421442"/>
                  </a:lnTo>
                  <a:lnTo>
                    <a:pt x="201983" y="475326"/>
                  </a:lnTo>
                  <a:lnTo>
                    <a:pt x="219387" y="537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47813" y="2695295"/>
            <a:ext cx="3740244" cy="827259"/>
            <a:chOff x="2147813" y="2695295"/>
            <a:chExt cx="3740244" cy="827259"/>
          </a:xfrm>
        </p:grpSpPr>
        <p:sp>
          <p:nvSpPr>
            <p:cNvPr id="18" name="Freeform 17"/>
            <p:cNvSpPr/>
            <p:nvPr/>
          </p:nvSpPr>
          <p:spPr>
            <a:xfrm>
              <a:off x="2456066" y="2800580"/>
              <a:ext cx="39188" cy="568540"/>
            </a:xfrm>
            <a:custGeom>
              <a:avLst/>
              <a:gdLst/>
              <a:ahLst/>
              <a:cxnLst/>
              <a:rect l="0" t="0" r="0" b="0"/>
              <a:pathLst>
                <a:path w="39188" h="568540">
                  <a:moveTo>
                    <a:pt x="18131" y="0"/>
                  </a:moveTo>
                  <a:lnTo>
                    <a:pt x="18131" y="22357"/>
                  </a:lnTo>
                  <a:lnTo>
                    <a:pt x="11891" y="39572"/>
                  </a:lnTo>
                  <a:lnTo>
                    <a:pt x="6952" y="47438"/>
                  </a:lnTo>
                  <a:lnTo>
                    <a:pt x="0" y="80866"/>
                  </a:lnTo>
                  <a:lnTo>
                    <a:pt x="5792" y="139547"/>
                  </a:lnTo>
                  <a:lnTo>
                    <a:pt x="7244" y="193551"/>
                  </a:lnTo>
                  <a:lnTo>
                    <a:pt x="8701" y="249279"/>
                  </a:lnTo>
                  <a:lnTo>
                    <a:pt x="15921" y="308467"/>
                  </a:lnTo>
                  <a:lnTo>
                    <a:pt x="17694" y="370547"/>
                  </a:lnTo>
                  <a:lnTo>
                    <a:pt x="25280" y="427871"/>
                  </a:lnTo>
                  <a:lnTo>
                    <a:pt x="31111" y="490493"/>
                  </a:lnTo>
                  <a:lnTo>
                    <a:pt x="36795" y="536836"/>
                  </a:lnTo>
                  <a:lnTo>
                    <a:pt x="3918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47813" y="2726880"/>
              <a:ext cx="621182" cy="231628"/>
            </a:xfrm>
            <a:custGeom>
              <a:avLst/>
              <a:gdLst/>
              <a:ahLst/>
              <a:cxnLst/>
              <a:rect l="0" t="0" r="0" b="0"/>
              <a:pathLst>
                <a:path w="621182" h="231628">
                  <a:moveTo>
                    <a:pt x="621181" y="0"/>
                  </a:moveTo>
                  <a:lnTo>
                    <a:pt x="565522" y="39543"/>
                  </a:lnTo>
                  <a:lnTo>
                    <a:pt x="514329" y="66559"/>
                  </a:lnTo>
                  <a:lnTo>
                    <a:pt x="454137" y="92849"/>
                  </a:lnTo>
                  <a:lnTo>
                    <a:pt x="400145" y="111234"/>
                  </a:lnTo>
                  <a:lnTo>
                    <a:pt x="345509" y="123686"/>
                  </a:lnTo>
                  <a:lnTo>
                    <a:pt x="291756" y="140503"/>
                  </a:lnTo>
                  <a:lnTo>
                    <a:pt x="239955" y="153415"/>
                  </a:lnTo>
                  <a:lnTo>
                    <a:pt x="179936" y="171378"/>
                  </a:lnTo>
                  <a:lnTo>
                    <a:pt x="117431" y="191520"/>
                  </a:lnTo>
                  <a:lnTo>
                    <a:pt x="54242" y="21037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61886" y="3105906"/>
              <a:ext cx="211217" cy="257284"/>
            </a:xfrm>
            <a:custGeom>
              <a:avLst/>
              <a:gdLst/>
              <a:ahLst/>
              <a:cxnLst/>
              <a:rect l="0" t="0" r="0" b="0"/>
              <a:pathLst>
                <a:path w="211217" h="257284">
                  <a:moveTo>
                    <a:pt x="143937" y="0"/>
                  </a:moveTo>
                  <a:lnTo>
                    <a:pt x="105419" y="2340"/>
                  </a:lnTo>
                  <a:lnTo>
                    <a:pt x="58565" y="29309"/>
                  </a:lnTo>
                  <a:lnTo>
                    <a:pt x="33374" y="55088"/>
                  </a:lnTo>
                  <a:lnTo>
                    <a:pt x="12307" y="103645"/>
                  </a:lnTo>
                  <a:lnTo>
                    <a:pt x="0" y="158297"/>
                  </a:lnTo>
                  <a:lnTo>
                    <a:pt x="417" y="186168"/>
                  </a:lnTo>
                  <a:lnTo>
                    <a:pt x="8401" y="214153"/>
                  </a:lnTo>
                  <a:lnTo>
                    <a:pt x="22868" y="235949"/>
                  </a:lnTo>
                  <a:lnTo>
                    <a:pt x="31639" y="245037"/>
                  </a:lnTo>
                  <a:lnTo>
                    <a:pt x="56982" y="255134"/>
                  </a:lnTo>
                  <a:lnTo>
                    <a:pt x="86573" y="257283"/>
                  </a:lnTo>
                  <a:lnTo>
                    <a:pt x="115323" y="250439"/>
                  </a:lnTo>
                  <a:lnTo>
                    <a:pt x="152227" y="227842"/>
                  </a:lnTo>
                  <a:lnTo>
                    <a:pt x="179799" y="193331"/>
                  </a:lnTo>
                  <a:lnTo>
                    <a:pt x="201671" y="139748"/>
                  </a:lnTo>
                  <a:lnTo>
                    <a:pt x="211216" y="98079"/>
                  </a:lnTo>
                  <a:lnTo>
                    <a:pt x="209714" y="70107"/>
                  </a:lnTo>
                  <a:lnTo>
                    <a:pt x="196702" y="33641"/>
                  </a:lnTo>
                  <a:lnTo>
                    <a:pt x="181426" y="17681"/>
                  </a:lnTo>
                  <a:lnTo>
                    <a:pt x="1544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27931" y="3116435"/>
              <a:ext cx="207540" cy="251267"/>
            </a:xfrm>
            <a:custGeom>
              <a:avLst/>
              <a:gdLst/>
              <a:ahLst/>
              <a:cxnLst/>
              <a:rect l="0" t="0" r="0" b="0"/>
              <a:pathLst>
                <a:path w="207540" h="251267">
                  <a:moveTo>
                    <a:pt x="130576" y="0"/>
                  </a:moveTo>
                  <a:lnTo>
                    <a:pt x="87885" y="14572"/>
                  </a:lnTo>
                  <a:lnTo>
                    <a:pt x="68318" y="27533"/>
                  </a:lnTo>
                  <a:lnTo>
                    <a:pt x="29383" y="74552"/>
                  </a:lnTo>
                  <a:lnTo>
                    <a:pt x="5235" y="134787"/>
                  </a:lnTo>
                  <a:lnTo>
                    <a:pt x="0" y="157002"/>
                  </a:lnTo>
                  <a:lnTo>
                    <a:pt x="6171" y="199858"/>
                  </a:lnTo>
                  <a:lnTo>
                    <a:pt x="9035" y="210448"/>
                  </a:lnTo>
                  <a:lnTo>
                    <a:pt x="21576" y="228453"/>
                  </a:lnTo>
                  <a:lnTo>
                    <a:pt x="29833" y="236530"/>
                  </a:lnTo>
                  <a:lnTo>
                    <a:pt x="51487" y="245504"/>
                  </a:lnTo>
                  <a:lnTo>
                    <a:pt x="103515" y="251266"/>
                  </a:lnTo>
                  <a:lnTo>
                    <a:pt x="127908" y="242694"/>
                  </a:lnTo>
                  <a:lnTo>
                    <a:pt x="166574" y="214186"/>
                  </a:lnTo>
                  <a:lnTo>
                    <a:pt x="195572" y="170383"/>
                  </a:lnTo>
                  <a:lnTo>
                    <a:pt x="205477" y="148256"/>
                  </a:lnTo>
                  <a:lnTo>
                    <a:pt x="207539" y="123603"/>
                  </a:lnTo>
                  <a:lnTo>
                    <a:pt x="199331" y="75238"/>
                  </a:lnTo>
                  <a:lnTo>
                    <a:pt x="184224" y="48159"/>
                  </a:lnTo>
                  <a:lnTo>
                    <a:pt x="176870" y="42634"/>
                  </a:lnTo>
                  <a:lnTo>
                    <a:pt x="14110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89240" y="2790051"/>
              <a:ext cx="58781" cy="579069"/>
            </a:xfrm>
            <a:custGeom>
              <a:avLst/>
              <a:gdLst/>
              <a:ahLst/>
              <a:cxnLst/>
              <a:rect l="0" t="0" r="0" b="0"/>
              <a:pathLst>
                <a:path w="58781" h="579069">
                  <a:moveTo>
                    <a:pt x="16666" y="0"/>
                  </a:moveTo>
                  <a:lnTo>
                    <a:pt x="14327" y="46924"/>
                  </a:lnTo>
                  <a:lnTo>
                    <a:pt x="0" y="102986"/>
                  </a:lnTo>
                  <a:lnTo>
                    <a:pt x="30" y="154127"/>
                  </a:lnTo>
                  <a:lnTo>
                    <a:pt x="4931" y="213329"/>
                  </a:lnTo>
                  <a:lnTo>
                    <a:pt x="13135" y="270084"/>
                  </a:lnTo>
                  <a:lnTo>
                    <a:pt x="19089" y="329474"/>
                  </a:lnTo>
                  <a:lnTo>
                    <a:pt x="25594" y="391595"/>
                  </a:lnTo>
                  <a:lnTo>
                    <a:pt x="35284" y="447756"/>
                  </a:lnTo>
                  <a:lnTo>
                    <a:pt x="48463" y="500097"/>
                  </a:lnTo>
                  <a:lnTo>
                    <a:pt x="55723" y="542801"/>
                  </a:lnTo>
                  <a:lnTo>
                    <a:pt x="5878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45967" y="3047675"/>
              <a:ext cx="198976" cy="321445"/>
            </a:xfrm>
            <a:custGeom>
              <a:avLst/>
              <a:gdLst/>
              <a:ahLst/>
              <a:cxnLst/>
              <a:rect l="0" t="0" r="0" b="0"/>
              <a:pathLst>
                <a:path w="198976" h="321445">
                  <a:moveTo>
                    <a:pt x="165266" y="5589"/>
                  </a:moveTo>
                  <a:lnTo>
                    <a:pt x="148498" y="0"/>
                  </a:lnTo>
                  <a:lnTo>
                    <a:pt x="115714" y="2113"/>
                  </a:lnTo>
                  <a:lnTo>
                    <a:pt x="72290" y="14478"/>
                  </a:lnTo>
                  <a:lnTo>
                    <a:pt x="27012" y="44902"/>
                  </a:lnTo>
                  <a:lnTo>
                    <a:pt x="12963" y="61666"/>
                  </a:lnTo>
                  <a:lnTo>
                    <a:pt x="3989" y="81985"/>
                  </a:lnTo>
                  <a:lnTo>
                    <a:pt x="0" y="106613"/>
                  </a:lnTo>
                  <a:lnTo>
                    <a:pt x="2446" y="116222"/>
                  </a:lnTo>
                  <a:lnTo>
                    <a:pt x="7587" y="123798"/>
                  </a:lnTo>
                  <a:lnTo>
                    <a:pt x="14523" y="130019"/>
                  </a:lnTo>
                  <a:lnTo>
                    <a:pt x="34708" y="136930"/>
                  </a:lnTo>
                  <a:lnTo>
                    <a:pt x="91383" y="141367"/>
                  </a:lnTo>
                  <a:lnTo>
                    <a:pt x="149329" y="151819"/>
                  </a:lnTo>
                  <a:lnTo>
                    <a:pt x="173390" y="162607"/>
                  </a:lnTo>
                  <a:lnTo>
                    <a:pt x="189544" y="178320"/>
                  </a:lnTo>
                  <a:lnTo>
                    <a:pt x="195489" y="187423"/>
                  </a:lnTo>
                  <a:lnTo>
                    <a:pt x="198975" y="210016"/>
                  </a:lnTo>
                  <a:lnTo>
                    <a:pt x="195456" y="234486"/>
                  </a:lnTo>
                  <a:lnTo>
                    <a:pt x="180320" y="266823"/>
                  </a:lnTo>
                  <a:lnTo>
                    <a:pt x="167667" y="283910"/>
                  </a:lnTo>
                  <a:lnTo>
                    <a:pt x="141801" y="301094"/>
                  </a:lnTo>
                  <a:lnTo>
                    <a:pt x="100449" y="316211"/>
                  </a:lnTo>
                  <a:lnTo>
                    <a:pt x="38924" y="321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43573" y="3021678"/>
              <a:ext cx="185742" cy="321380"/>
            </a:xfrm>
            <a:custGeom>
              <a:avLst/>
              <a:gdLst/>
              <a:ahLst/>
              <a:cxnLst/>
              <a:rect l="0" t="0" r="0" b="0"/>
              <a:pathLst>
                <a:path w="185742" h="321380">
                  <a:moveTo>
                    <a:pt x="125670" y="0"/>
                  </a:moveTo>
                  <a:lnTo>
                    <a:pt x="94388" y="9576"/>
                  </a:lnTo>
                  <a:lnTo>
                    <a:pt x="70648" y="27534"/>
                  </a:lnTo>
                  <a:lnTo>
                    <a:pt x="28673" y="78731"/>
                  </a:lnTo>
                  <a:lnTo>
                    <a:pt x="10801" y="131149"/>
                  </a:lnTo>
                  <a:lnTo>
                    <a:pt x="2728" y="180409"/>
                  </a:lnTo>
                  <a:lnTo>
                    <a:pt x="0" y="243867"/>
                  </a:lnTo>
                  <a:lnTo>
                    <a:pt x="5866" y="269823"/>
                  </a:lnTo>
                  <a:lnTo>
                    <a:pt x="22322" y="301046"/>
                  </a:lnTo>
                  <a:lnTo>
                    <a:pt x="28696" y="309492"/>
                  </a:lnTo>
                  <a:lnTo>
                    <a:pt x="51375" y="318876"/>
                  </a:lnTo>
                  <a:lnTo>
                    <a:pt x="65611" y="321379"/>
                  </a:lnTo>
                  <a:lnTo>
                    <a:pt x="90789" y="317920"/>
                  </a:lnTo>
                  <a:lnTo>
                    <a:pt x="113677" y="307414"/>
                  </a:lnTo>
                  <a:lnTo>
                    <a:pt x="145123" y="280599"/>
                  </a:lnTo>
                  <a:lnTo>
                    <a:pt x="168609" y="243538"/>
                  </a:lnTo>
                  <a:lnTo>
                    <a:pt x="182327" y="202921"/>
                  </a:lnTo>
                  <a:lnTo>
                    <a:pt x="185741" y="161250"/>
                  </a:lnTo>
                  <a:lnTo>
                    <a:pt x="178694" y="120438"/>
                  </a:lnTo>
                  <a:lnTo>
                    <a:pt x="168344" y="96812"/>
                  </a:lnTo>
                  <a:lnTo>
                    <a:pt x="143773" y="69369"/>
                  </a:lnTo>
                  <a:lnTo>
                    <a:pt x="127477" y="60077"/>
                  </a:lnTo>
                  <a:lnTo>
                    <a:pt x="104613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65213" y="2695295"/>
              <a:ext cx="188301" cy="642239"/>
            </a:xfrm>
            <a:custGeom>
              <a:avLst/>
              <a:gdLst/>
              <a:ahLst/>
              <a:cxnLst/>
              <a:rect l="0" t="0" r="0" b="0"/>
              <a:pathLst>
                <a:path w="188301" h="642239">
                  <a:moveTo>
                    <a:pt x="177771" y="642238"/>
                  </a:moveTo>
                  <a:lnTo>
                    <a:pt x="161004" y="631060"/>
                  </a:lnTo>
                  <a:lnTo>
                    <a:pt x="149652" y="613093"/>
                  </a:lnTo>
                  <a:lnTo>
                    <a:pt x="121859" y="551096"/>
                  </a:lnTo>
                  <a:lnTo>
                    <a:pt x="101056" y="495315"/>
                  </a:lnTo>
                  <a:lnTo>
                    <a:pt x="83080" y="442260"/>
                  </a:lnTo>
                  <a:lnTo>
                    <a:pt x="64306" y="388393"/>
                  </a:lnTo>
                  <a:lnTo>
                    <a:pt x="43098" y="335989"/>
                  </a:lnTo>
                  <a:lnTo>
                    <a:pt x="23642" y="275006"/>
                  </a:lnTo>
                  <a:lnTo>
                    <a:pt x="5844" y="215676"/>
                  </a:lnTo>
                  <a:lnTo>
                    <a:pt x="4930" y="158600"/>
                  </a:lnTo>
                  <a:lnTo>
                    <a:pt x="0" y="104768"/>
                  </a:lnTo>
                  <a:lnTo>
                    <a:pt x="5565" y="78149"/>
                  </a:lnTo>
                  <a:lnTo>
                    <a:pt x="21852" y="46552"/>
                  </a:lnTo>
                  <a:lnTo>
                    <a:pt x="35944" y="31218"/>
                  </a:lnTo>
                  <a:lnTo>
                    <a:pt x="64779" y="16009"/>
                  </a:lnTo>
                  <a:lnTo>
                    <a:pt x="118970" y="3509"/>
                  </a:lnTo>
                  <a:lnTo>
                    <a:pt x="159179" y="1040"/>
                  </a:lnTo>
                  <a:lnTo>
                    <a:pt x="1883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1886" y="3011150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35656" y="15641"/>
                  </a:lnTo>
                  <a:lnTo>
                    <a:pt x="179434" y="31209"/>
                  </a:lnTo>
                  <a:lnTo>
                    <a:pt x="117332" y="39960"/>
                  </a:lnTo>
                  <a:lnTo>
                    <a:pt x="58315" y="500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55282" y="2968714"/>
              <a:ext cx="335226" cy="382779"/>
            </a:xfrm>
            <a:custGeom>
              <a:avLst/>
              <a:gdLst/>
              <a:ahLst/>
              <a:cxnLst/>
              <a:rect l="0" t="0" r="0" b="0"/>
              <a:pathLst>
                <a:path w="335226" h="382779">
                  <a:moveTo>
                    <a:pt x="8842" y="221420"/>
                  </a:moveTo>
                  <a:lnTo>
                    <a:pt x="23496" y="280037"/>
                  </a:lnTo>
                  <a:lnTo>
                    <a:pt x="40509" y="336634"/>
                  </a:lnTo>
                  <a:lnTo>
                    <a:pt x="54482" y="379229"/>
                  </a:lnTo>
                  <a:lnTo>
                    <a:pt x="54476" y="382778"/>
                  </a:lnTo>
                  <a:lnTo>
                    <a:pt x="52133" y="381634"/>
                  </a:lnTo>
                  <a:lnTo>
                    <a:pt x="43290" y="368666"/>
                  </a:lnTo>
                  <a:lnTo>
                    <a:pt x="21669" y="312681"/>
                  </a:lnTo>
                  <a:lnTo>
                    <a:pt x="12643" y="259379"/>
                  </a:lnTo>
                  <a:lnTo>
                    <a:pt x="6849" y="208491"/>
                  </a:lnTo>
                  <a:lnTo>
                    <a:pt x="0" y="154266"/>
                  </a:lnTo>
                  <a:lnTo>
                    <a:pt x="4402" y="112485"/>
                  </a:lnTo>
                  <a:lnTo>
                    <a:pt x="11731" y="104343"/>
                  </a:lnTo>
                  <a:lnTo>
                    <a:pt x="22467" y="100085"/>
                  </a:lnTo>
                  <a:lnTo>
                    <a:pt x="35473" y="98416"/>
                  </a:lnTo>
                  <a:lnTo>
                    <a:pt x="56163" y="102801"/>
                  </a:lnTo>
                  <a:lnTo>
                    <a:pt x="64956" y="107246"/>
                  </a:lnTo>
                  <a:lnTo>
                    <a:pt x="80965" y="124663"/>
                  </a:lnTo>
                  <a:lnTo>
                    <a:pt x="121398" y="181326"/>
                  </a:lnTo>
                  <a:lnTo>
                    <a:pt x="125993" y="191181"/>
                  </a:lnTo>
                  <a:lnTo>
                    <a:pt x="129057" y="193072"/>
                  </a:lnTo>
                  <a:lnTo>
                    <a:pt x="131099" y="189653"/>
                  </a:lnTo>
                  <a:lnTo>
                    <a:pt x="134646" y="130669"/>
                  </a:lnTo>
                  <a:lnTo>
                    <a:pt x="135078" y="74119"/>
                  </a:lnTo>
                  <a:lnTo>
                    <a:pt x="137477" y="47159"/>
                  </a:lnTo>
                  <a:lnTo>
                    <a:pt x="146341" y="23478"/>
                  </a:lnTo>
                  <a:lnTo>
                    <a:pt x="161200" y="7494"/>
                  </a:lnTo>
                  <a:lnTo>
                    <a:pt x="170075" y="1594"/>
                  </a:lnTo>
                  <a:lnTo>
                    <a:pt x="178332" y="0"/>
                  </a:lnTo>
                  <a:lnTo>
                    <a:pt x="186176" y="1277"/>
                  </a:lnTo>
                  <a:lnTo>
                    <a:pt x="221166" y="20138"/>
                  </a:lnTo>
                  <a:lnTo>
                    <a:pt x="245928" y="50777"/>
                  </a:lnTo>
                  <a:lnTo>
                    <a:pt x="279258" y="113652"/>
                  </a:lnTo>
                  <a:lnTo>
                    <a:pt x="295964" y="168937"/>
                  </a:lnTo>
                  <a:lnTo>
                    <a:pt x="310529" y="226608"/>
                  </a:lnTo>
                  <a:lnTo>
                    <a:pt x="324671" y="269889"/>
                  </a:lnTo>
                  <a:lnTo>
                    <a:pt x="335225" y="295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3473" y="2966406"/>
              <a:ext cx="241305" cy="288773"/>
            </a:xfrm>
            <a:custGeom>
              <a:avLst/>
              <a:gdLst/>
              <a:ahLst/>
              <a:cxnLst/>
              <a:rect l="0" t="0" r="0" b="0"/>
              <a:pathLst>
                <a:path w="241305" h="288773">
                  <a:moveTo>
                    <a:pt x="146548" y="150029"/>
                  </a:moveTo>
                  <a:lnTo>
                    <a:pt x="157726" y="138850"/>
                  </a:lnTo>
                  <a:lnTo>
                    <a:pt x="163214" y="117765"/>
                  </a:lnTo>
                  <a:lnTo>
                    <a:pt x="163184" y="73009"/>
                  </a:lnTo>
                  <a:lnTo>
                    <a:pt x="161148" y="56568"/>
                  </a:lnTo>
                  <a:lnTo>
                    <a:pt x="149527" y="32062"/>
                  </a:lnTo>
                  <a:lnTo>
                    <a:pt x="132664" y="14541"/>
                  </a:lnTo>
                  <a:lnTo>
                    <a:pt x="113471" y="2855"/>
                  </a:lnTo>
                  <a:lnTo>
                    <a:pt x="93242" y="0"/>
                  </a:lnTo>
                  <a:lnTo>
                    <a:pt x="72553" y="3801"/>
                  </a:lnTo>
                  <a:lnTo>
                    <a:pt x="51660" y="13289"/>
                  </a:lnTo>
                  <a:lnTo>
                    <a:pt x="33795" y="31544"/>
                  </a:lnTo>
                  <a:lnTo>
                    <a:pt x="13704" y="68129"/>
                  </a:lnTo>
                  <a:lnTo>
                    <a:pt x="3461" y="111724"/>
                  </a:lnTo>
                  <a:lnTo>
                    <a:pt x="0" y="173268"/>
                  </a:lnTo>
                  <a:lnTo>
                    <a:pt x="10579" y="216316"/>
                  </a:lnTo>
                  <a:lnTo>
                    <a:pt x="35115" y="255973"/>
                  </a:lnTo>
                  <a:lnTo>
                    <a:pt x="56729" y="277866"/>
                  </a:lnTo>
                  <a:lnTo>
                    <a:pt x="75043" y="287954"/>
                  </a:lnTo>
                  <a:lnTo>
                    <a:pt x="84839" y="288772"/>
                  </a:lnTo>
                  <a:lnTo>
                    <a:pt x="105083" y="283442"/>
                  </a:lnTo>
                  <a:lnTo>
                    <a:pt x="130622" y="267288"/>
                  </a:lnTo>
                  <a:lnTo>
                    <a:pt x="153007" y="236505"/>
                  </a:lnTo>
                  <a:lnTo>
                    <a:pt x="171957" y="176946"/>
                  </a:lnTo>
                  <a:lnTo>
                    <a:pt x="175133" y="134348"/>
                  </a:lnTo>
                  <a:lnTo>
                    <a:pt x="171730" y="110304"/>
                  </a:lnTo>
                  <a:lnTo>
                    <a:pt x="169185" y="105998"/>
                  </a:lnTo>
                  <a:lnTo>
                    <a:pt x="166319" y="106637"/>
                  </a:lnTo>
                  <a:lnTo>
                    <a:pt x="163238" y="110572"/>
                  </a:lnTo>
                  <a:lnTo>
                    <a:pt x="158901" y="138468"/>
                  </a:lnTo>
                  <a:lnTo>
                    <a:pt x="163206" y="176369"/>
                  </a:lnTo>
                  <a:lnTo>
                    <a:pt x="177479" y="211646"/>
                  </a:lnTo>
                  <a:lnTo>
                    <a:pt x="196527" y="238736"/>
                  </a:lnTo>
                  <a:lnTo>
                    <a:pt x="213214" y="247946"/>
                  </a:lnTo>
                  <a:lnTo>
                    <a:pt x="241304" y="2553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37948" y="2895990"/>
              <a:ext cx="235156" cy="626564"/>
            </a:xfrm>
            <a:custGeom>
              <a:avLst/>
              <a:gdLst/>
              <a:ahLst/>
              <a:cxnLst/>
              <a:rect l="0" t="0" r="0" b="0"/>
              <a:pathLst>
                <a:path w="235156" h="626564">
                  <a:moveTo>
                    <a:pt x="0" y="167802"/>
                  </a:moveTo>
                  <a:lnTo>
                    <a:pt x="14654" y="222943"/>
                  </a:lnTo>
                  <a:lnTo>
                    <a:pt x="27028" y="279907"/>
                  </a:lnTo>
                  <a:lnTo>
                    <a:pt x="33805" y="336219"/>
                  </a:lnTo>
                  <a:lnTo>
                    <a:pt x="46062" y="397992"/>
                  </a:lnTo>
                  <a:lnTo>
                    <a:pt x="58578" y="458113"/>
                  </a:lnTo>
                  <a:lnTo>
                    <a:pt x="65383" y="515049"/>
                  </a:lnTo>
                  <a:lnTo>
                    <a:pt x="77646" y="576946"/>
                  </a:lnTo>
                  <a:lnTo>
                    <a:pt x="87867" y="622562"/>
                  </a:lnTo>
                  <a:lnTo>
                    <a:pt x="90164" y="626563"/>
                  </a:lnTo>
                  <a:lnTo>
                    <a:pt x="91694" y="623382"/>
                  </a:lnTo>
                  <a:lnTo>
                    <a:pt x="92225" y="606588"/>
                  </a:lnTo>
                  <a:lnTo>
                    <a:pt x="83035" y="557853"/>
                  </a:lnTo>
                  <a:lnTo>
                    <a:pt x="69954" y="498443"/>
                  </a:lnTo>
                  <a:lnTo>
                    <a:pt x="56105" y="437272"/>
                  </a:lnTo>
                  <a:lnTo>
                    <a:pt x="45224" y="378915"/>
                  </a:lnTo>
                  <a:lnTo>
                    <a:pt x="37139" y="316738"/>
                  </a:lnTo>
                  <a:lnTo>
                    <a:pt x="24277" y="257707"/>
                  </a:lnTo>
                  <a:lnTo>
                    <a:pt x="12570" y="194546"/>
                  </a:lnTo>
                  <a:lnTo>
                    <a:pt x="11134" y="142191"/>
                  </a:lnTo>
                  <a:lnTo>
                    <a:pt x="16297" y="87814"/>
                  </a:lnTo>
                  <a:lnTo>
                    <a:pt x="25236" y="40247"/>
                  </a:lnTo>
                  <a:lnTo>
                    <a:pt x="38122" y="17134"/>
                  </a:lnTo>
                  <a:lnTo>
                    <a:pt x="46472" y="7696"/>
                  </a:lnTo>
                  <a:lnTo>
                    <a:pt x="56718" y="2573"/>
                  </a:lnTo>
                  <a:lnTo>
                    <a:pt x="80580" y="0"/>
                  </a:lnTo>
                  <a:lnTo>
                    <a:pt x="106783" y="8996"/>
                  </a:lnTo>
                  <a:lnTo>
                    <a:pt x="132857" y="25862"/>
                  </a:lnTo>
                  <a:lnTo>
                    <a:pt x="190114" y="86268"/>
                  </a:lnTo>
                  <a:lnTo>
                    <a:pt x="218824" y="142161"/>
                  </a:lnTo>
                  <a:lnTo>
                    <a:pt x="233423" y="176973"/>
                  </a:lnTo>
                  <a:lnTo>
                    <a:pt x="235155" y="201904"/>
                  </a:lnTo>
                  <a:lnTo>
                    <a:pt x="230855" y="228582"/>
                  </a:lnTo>
                  <a:lnTo>
                    <a:pt x="221145" y="256037"/>
                  </a:lnTo>
                  <a:lnTo>
                    <a:pt x="205912" y="274478"/>
                  </a:lnTo>
                  <a:lnTo>
                    <a:pt x="167536" y="295849"/>
                  </a:lnTo>
                  <a:lnTo>
                    <a:pt x="115692" y="311844"/>
                  </a:lnTo>
                  <a:lnTo>
                    <a:pt x="84228" y="315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9129" y="2887735"/>
              <a:ext cx="268928" cy="320415"/>
            </a:xfrm>
            <a:custGeom>
              <a:avLst/>
              <a:gdLst/>
              <a:ahLst/>
              <a:cxnLst/>
              <a:rect l="0" t="0" r="0" b="0"/>
              <a:pathLst>
                <a:path w="268928" h="320415">
                  <a:moveTo>
                    <a:pt x="192601" y="18130"/>
                  </a:moveTo>
                  <a:lnTo>
                    <a:pt x="175833" y="6952"/>
                  </a:lnTo>
                  <a:lnTo>
                    <a:pt x="143049" y="0"/>
                  </a:lnTo>
                  <a:lnTo>
                    <a:pt x="98455" y="6056"/>
                  </a:lnTo>
                  <a:lnTo>
                    <a:pt x="55851" y="21638"/>
                  </a:lnTo>
                  <a:lnTo>
                    <a:pt x="35897" y="34897"/>
                  </a:lnTo>
                  <a:lnTo>
                    <a:pt x="12679" y="62092"/>
                  </a:lnTo>
                  <a:lnTo>
                    <a:pt x="2282" y="82123"/>
                  </a:lnTo>
                  <a:lnTo>
                    <a:pt x="0" y="102723"/>
                  </a:lnTo>
                  <a:lnTo>
                    <a:pt x="4056" y="122407"/>
                  </a:lnTo>
                  <a:lnTo>
                    <a:pt x="13657" y="138955"/>
                  </a:lnTo>
                  <a:lnTo>
                    <a:pt x="31962" y="150989"/>
                  </a:lnTo>
                  <a:lnTo>
                    <a:pt x="55695" y="159067"/>
                  </a:lnTo>
                  <a:lnTo>
                    <a:pt x="109059" y="164253"/>
                  </a:lnTo>
                  <a:lnTo>
                    <a:pt x="164661" y="165277"/>
                  </a:lnTo>
                  <a:lnTo>
                    <a:pt x="212268" y="165454"/>
                  </a:lnTo>
                  <a:lnTo>
                    <a:pt x="225600" y="170158"/>
                  </a:lnTo>
                  <a:lnTo>
                    <a:pt x="246652" y="187864"/>
                  </a:lnTo>
                  <a:lnTo>
                    <a:pt x="266068" y="224139"/>
                  </a:lnTo>
                  <a:lnTo>
                    <a:pt x="268927" y="250849"/>
                  </a:lnTo>
                  <a:lnTo>
                    <a:pt x="265128" y="275979"/>
                  </a:lnTo>
                  <a:lnTo>
                    <a:pt x="255641" y="294946"/>
                  </a:lnTo>
                  <a:lnTo>
                    <a:pt x="240506" y="308055"/>
                  </a:lnTo>
                  <a:lnTo>
                    <a:pt x="231557" y="313189"/>
                  </a:lnTo>
                  <a:lnTo>
                    <a:pt x="185426" y="320414"/>
                  </a:lnTo>
                  <a:lnTo>
                    <a:pt x="132894" y="316966"/>
                  </a:lnTo>
                  <a:lnTo>
                    <a:pt x="97845" y="312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63253" y="115813"/>
            <a:ext cx="3358592" cy="736996"/>
            <a:chOff x="463253" y="115813"/>
            <a:chExt cx="3358592" cy="736996"/>
          </a:xfrm>
        </p:grpSpPr>
        <p:sp>
          <p:nvSpPr>
            <p:cNvPr id="2" name="Freeform 1"/>
            <p:cNvSpPr/>
            <p:nvPr/>
          </p:nvSpPr>
          <p:spPr>
            <a:xfrm>
              <a:off x="631709" y="252683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5997" y="16768"/>
                  </a:lnTo>
                  <a:lnTo>
                    <a:pt x="29269" y="71856"/>
                  </a:lnTo>
                  <a:lnTo>
                    <a:pt x="30899" y="128916"/>
                  </a:lnTo>
                  <a:lnTo>
                    <a:pt x="31382" y="190276"/>
                  </a:lnTo>
                  <a:lnTo>
                    <a:pt x="31526" y="252910"/>
                  </a:lnTo>
                  <a:lnTo>
                    <a:pt x="30398" y="312413"/>
                  </a:lnTo>
                  <a:lnTo>
                    <a:pt x="23249" y="368858"/>
                  </a:lnTo>
                  <a:lnTo>
                    <a:pt x="15901" y="419132"/>
                  </a:lnTo>
                  <a:lnTo>
                    <a:pt x="9797" y="43194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130416"/>
              <a:ext cx="393076" cy="259139"/>
            </a:xfrm>
            <a:custGeom>
              <a:avLst/>
              <a:gdLst/>
              <a:ahLst/>
              <a:cxnLst/>
              <a:rect l="0" t="0" r="0" b="0"/>
              <a:pathLst>
                <a:path w="393076" h="259139">
                  <a:moveTo>
                    <a:pt x="0" y="174910"/>
                  </a:moveTo>
                  <a:lnTo>
                    <a:pt x="20243" y="130947"/>
                  </a:lnTo>
                  <a:lnTo>
                    <a:pt x="59898" y="69463"/>
                  </a:lnTo>
                  <a:lnTo>
                    <a:pt x="86378" y="43581"/>
                  </a:lnTo>
                  <a:lnTo>
                    <a:pt x="137154" y="18174"/>
                  </a:lnTo>
                  <a:lnTo>
                    <a:pt x="199125" y="762"/>
                  </a:lnTo>
                  <a:lnTo>
                    <a:pt x="261298" y="0"/>
                  </a:lnTo>
                  <a:lnTo>
                    <a:pt x="313397" y="10768"/>
                  </a:lnTo>
                  <a:lnTo>
                    <a:pt x="352301" y="31909"/>
                  </a:lnTo>
                  <a:lnTo>
                    <a:pt x="370268" y="50523"/>
                  </a:lnTo>
                  <a:lnTo>
                    <a:pt x="391334" y="91068"/>
                  </a:lnTo>
                  <a:lnTo>
                    <a:pt x="393075" y="111911"/>
                  </a:lnTo>
                  <a:lnTo>
                    <a:pt x="384661" y="153887"/>
                  </a:lnTo>
                  <a:lnTo>
                    <a:pt x="350212" y="217027"/>
                  </a:lnTo>
                  <a:lnTo>
                    <a:pt x="333464" y="231843"/>
                  </a:lnTo>
                  <a:lnTo>
                    <a:pt x="288528" y="250887"/>
                  </a:lnTo>
                  <a:lnTo>
                    <a:pt x="235761" y="257508"/>
                  </a:lnTo>
                  <a:lnTo>
                    <a:pt x="189513" y="259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822" y="115813"/>
              <a:ext cx="165424" cy="504928"/>
            </a:xfrm>
            <a:custGeom>
              <a:avLst/>
              <a:gdLst/>
              <a:ahLst/>
              <a:cxnLst/>
              <a:rect l="0" t="0" r="0" b="0"/>
              <a:pathLst>
                <a:path w="165424" h="504928">
                  <a:moveTo>
                    <a:pt x="10214" y="0"/>
                  </a:moveTo>
                  <a:lnTo>
                    <a:pt x="10214" y="57264"/>
                  </a:lnTo>
                  <a:lnTo>
                    <a:pt x="13333" y="109774"/>
                  </a:lnTo>
                  <a:lnTo>
                    <a:pt x="18547" y="166666"/>
                  </a:lnTo>
                  <a:lnTo>
                    <a:pt x="20092" y="223688"/>
                  </a:lnTo>
                  <a:lnTo>
                    <a:pt x="20550" y="281917"/>
                  </a:lnTo>
                  <a:lnTo>
                    <a:pt x="20685" y="336215"/>
                  </a:lnTo>
                  <a:lnTo>
                    <a:pt x="17606" y="389348"/>
                  </a:lnTo>
                  <a:lnTo>
                    <a:pt x="12404" y="442136"/>
                  </a:lnTo>
                  <a:lnTo>
                    <a:pt x="5057" y="501196"/>
                  </a:lnTo>
                  <a:lnTo>
                    <a:pt x="3267" y="504927"/>
                  </a:lnTo>
                  <a:lnTo>
                    <a:pt x="2073" y="502734"/>
                  </a:lnTo>
                  <a:lnTo>
                    <a:pt x="0" y="451945"/>
                  </a:lnTo>
                  <a:lnTo>
                    <a:pt x="2867" y="394253"/>
                  </a:lnTo>
                  <a:lnTo>
                    <a:pt x="9288" y="371755"/>
                  </a:lnTo>
                  <a:lnTo>
                    <a:pt x="32474" y="338249"/>
                  </a:lnTo>
                  <a:lnTo>
                    <a:pt x="39092" y="330784"/>
                  </a:lnTo>
                  <a:lnTo>
                    <a:pt x="58924" y="322490"/>
                  </a:lnTo>
                  <a:lnTo>
                    <a:pt x="70763" y="320278"/>
                  </a:lnTo>
                  <a:lnTo>
                    <a:pt x="80996" y="322313"/>
                  </a:lnTo>
                  <a:lnTo>
                    <a:pt x="98604" y="333933"/>
                  </a:lnTo>
                  <a:lnTo>
                    <a:pt x="143324" y="384628"/>
                  </a:lnTo>
                  <a:lnTo>
                    <a:pt x="158968" y="417860"/>
                  </a:lnTo>
                  <a:lnTo>
                    <a:pt x="165423" y="457343"/>
                  </a:lnTo>
                  <a:lnTo>
                    <a:pt x="163814" y="475445"/>
                  </a:lnTo>
                  <a:lnTo>
                    <a:pt x="157613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37077" y="421139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0" y="0"/>
                  </a:moveTo>
                  <a:lnTo>
                    <a:pt x="35917" y="62258"/>
                  </a:lnTo>
                  <a:lnTo>
                    <a:pt x="76112" y="106067"/>
                  </a:lnTo>
                  <a:lnTo>
                    <a:pt x="947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400082"/>
              <a:ext cx="168457" cy="452727"/>
            </a:xfrm>
            <a:custGeom>
              <a:avLst/>
              <a:gdLst/>
              <a:ahLst/>
              <a:cxnLst/>
              <a:rect l="0" t="0" r="0" b="0"/>
              <a:pathLst>
                <a:path w="168457" h="452727">
                  <a:moveTo>
                    <a:pt x="168456" y="0"/>
                  </a:moveTo>
                  <a:lnTo>
                    <a:pt x="148212" y="55141"/>
                  </a:lnTo>
                  <a:lnTo>
                    <a:pt x="129052" y="103556"/>
                  </a:lnTo>
                  <a:lnTo>
                    <a:pt x="114147" y="160535"/>
                  </a:lnTo>
                  <a:lnTo>
                    <a:pt x="98630" y="217454"/>
                  </a:lnTo>
                  <a:lnTo>
                    <a:pt x="80766" y="273261"/>
                  </a:lnTo>
                  <a:lnTo>
                    <a:pt x="58284" y="331402"/>
                  </a:lnTo>
                  <a:lnTo>
                    <a:pt x="34433" y="389160"/>
                  </a:lnTo>
                  <a:lnTo>
                    <a:pt x="18781" y="42531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6069" y="368497"/>
              <a:ext cx="145231" cy="217974"/>
            </a:xfrm>
            <a:custGeom>
              <a:avLst/>
              <a:gdLst/>
              <a:ahLst/>
              <a:cxnLst/>
              <a:rect l="0" t="0" r="0" b="0"/>
              <a:pathLst>
                <a:path w="145231" h="217974">
                  <a:moveTo>
                    <a:pt x="87392" y="0"/>
                  </a:moveTo>
                  <a:lnTo>
                    <a:pt x="43429" y="14654"/>
                  </a:lnTo>
                  <a:lnTo>
                    <a:pt x="26519" y="27570"/>
                  </a:lnTo>
                  <a:lnTo>
                    <a:pt x="12374" y="45009"/>
                  </a:lnTo>
                  <a:lnTo>
                    <a:pt x="2188" y="64457"/>
                  </a:lnTo>
                  <a:lnTo>
                    <a:pt x="0" y="84800"/>
                  </a:lnTo>
                  <a:lnTo>
                    <a:pt x="1055" y="95138"/>
                  </a:lnTo>
                  <a:lnTo>
                    <a:pt x="6437" y="102029"/>
                  </a:lnTo>
                  <a:lnTo>
                    <a:pt x="24896" y="109687"/>
                  </a:lnTo>
                  <a:lnTo>
                    <a:pt x="74874" y="115773"/>
                  </a:lnTo>
                  <a:lnTo>
                    <a:pt x="113578" y="125030"/>
                  </a:lnTo>
                  <a:lnTo>
                    <a:pt x="132565" y="135897"/>
                  </a:lnTo>
                  <a:lnTo>
                    <a:pt x="138565" y="144411"/>
                  </a:lnTo>
                  <a:lnTo>
                    <a:pt x="145230" y="166348"/>
                  </a:lnTo>
                  <a:lnTo>
                    <a:pt x="144668" y="176409"/>
                  </a:lnTo>
                  <a:lnTo>
                    <a:pt x="137804" y="193828"/>
                  </a:lnTo>
                  <a:lnTo>
                    <a:pt x="123835" y="206248"/>
                  </a:lnTo>
                  <a:lnTo>
                    <a:pt x="104759" y="214498"/>
                  </a:lnTo>
                  <a:lnTo>
                    <a:pt x="67711" y="217973"/>
                  </a:lnTo>
                  <a:lnTo>
                    <a:pt x="1369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1388" y="473782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00331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7923" y="419170"/>
              <a:ext cx="114565" cy="180923"/>
            </a:xfrm>
            <a:custGeom>
              <a:avLst/>
              <a:gdLst/>
              <a:ahLst/>
              <a:cxnLst/>
              <a:rect l="0" t="0" r="0" b="0"/>
              <a:pathLst>
                <a:path w="114565" h="180923">
                  <a:moveTo>
                    <a:pt x="82978" y="33555"/>
                  </a:moveTo>
                  <a:lnTo>
                    <a:pt x="77389" y="16787"/>
                  </a:lnTo>
                  <a:lnTo>
                    <a:pt x="65286" y="5436"/>
                  </a:lnTo>
                  <a:lnTo>
                    <a:pt x="57146" y="771"/>
                  </a:lnTo>
                  <a:lnTo>
                    <a:pt x="49379" y="0"/>
                  </a:lnTo>
                  <a:lnTo>
                    <a:pt x="34510" y="5384"/>
                  </a:lnTo>
                  <a:lnTo>
                    <a:pt x="12985" y="27158"/>
                  </a:lnTo>
                  <a:lnTo>
                    <a:pt x="5077" y="52159"/>
                  </a:lnTo>
                  <a:lnTo>
                    <a:pt x="0" y="110279"/>
                  </a:lnTo>
                  <a:lnTo>
                    <a:pt x="4710" y="147145"/>
                  </a:lnTo>
                  <a:lnTo>
                    <a:pt x="13487" y="166318"/>
                  </a:lnTo>
                  <a:lnTo>
                    <a:pt x="19103" y="174706"/>
                  </a:lnTo>
                  <a:lnTo>
                    <a:pt x="27527" y="179128"/>
                  </a:lnTo>
                  <a:lnTo>
                    <a:pt x="49364" y="180922"/>
                  </a:lnTo>
                  <a:lnTo>
                    <a:pt x="68428" y="174701"/>
                  </a:lnTo>
                  <a:lnTo>
                    <a:pt x="114564" y="138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7660" y="460377"/>
              <a:ext cx="196983" cy="139807"/>
            </a:xfrm>
            <a:custGeom>
              <a:avLst/>
              <a:gdLst/>
              <a:ahLst/>
              <a:cxnLst/>
              <a:rect l="0" t="0" r="0" b="0"/>
              <a:pathLst>
                <a:path w="196983" h="139807">
                  <a:moveTo>
                    <a:pt x="81169" y="55519"/>
                  </a:moveTo>
                  <a:lnTo>
                    <a:pt x="92347" y="44341"/>
                  </a:lnTo>
                  <a:lnTo>
                    <a:pt x="94470" y="37538"/>
                  </a:lnTo>
                  <a:lnTo>
                    <a:pt x="93709" y="20621"/>
                  </a:lnTo>
                  <a:lnTo>
                    <a:pt x="89529" y="13537"/>
                  </a:lnTo>
                  <a:lnTo>
                    <a:pt x="75526" y="2545"/>
                  </a:lnTo>
                  <a:lnTo>
                    <a:pt x="57604" y="0"/>
                  </a:lnTo>
                  <a:lnTo>
                    <a:pt x="47911" y="958"/>
                  </a:lnTo>
                  <a:lnTo>
                    <a:pt x="30902" y="8263"/>
                  </a:lnTo>
                  <a:lnTo>
                    <a:pt x="23091" y="13487"/>
                  </a:lnTo>
                  <a:lnTo>
                    <a:pt x="11293" y="28649"/>
                  </a:lnTo>
                  <a:lnTo>
                    <a:pt x="3319" y="48256"/>
                  </a:lnTo>
                  <a:lnTo>
                    <a:pt x="0" y="84433"/>
                  </a:lnTo>
                  <a:lnTo>
                    <a:pt x="3370" y="106974"/>
                  </a:lnTo>
                  <a:lnTo>
                    <a:pt x="11886" y="125571"/>
                  </a:lnTo>
                  <a:lnTo>
                    <a:pt x="17433" y="133806"/>
                  </a:lnTo>
                  <a:lnTo>
                    <a:pt x="25810" y="138126"/>
                  </a:lnTo>
                  <a:lnTo>
                    <a:pt x="47596" y="139806"/>
                  </a:lnTo>
                  <a:lnTo>
                    <a:pt x="57617" y="135107"/>
                  </a:lnTo>
                  <a:lnTo>
                    <a:pt x="74991" y="117408"/>
                  </a:lnTo>
                  <a:lnTo>
                    <a:pt x="96802" y="75153"/>
                  </a:lnTo>
                  <a:lnTo>
                    <a:pt x="106338" y="37680"/>
                  </a:lnTo>
                  <a:lnTo>
                    <a:pt x="105134" y="10849"/>
                  </a:lnTo>
                  <a:lnTo>
                    <a:pt x="106504" y="11701"/>
                  </a:lnTo>
                  <a:lnTo>
                    <a:pt x="126778" y="65551"/>
                  </a:lnTo>
                  <a:lnTo>
                    <a:pt x="152049" y="102474"/>
                  </a:lnTo>
                  <a:lnTo>
                    <a:pt x="168823" y="111483"/>
                  </a:lnTo>
                  <a:lnTo>
                    <a:pt x="196982" y="118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200041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12997" y="159970"/>
                  </a:lnTo>
                  <a:lnTo>
                    <a:pt x="19465" y="214483"/>
                  </a:lnTo>
                  <a:lnTo>
                    <a:pt x="26174" y="261902"/>
                  </a:lnTo>
                  <a:lnTo>
                    <a:pt x="29982" y="318586"/>
                  </a:lnTo>
                  <a:lnTo>
                    <a:pt x="36699" y="368657"/>
                  </a:lnTo>
                  <a:lnTo>
                    <a:pt x="41044" y="426327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5782" y="178071"/>
              <a:ext cx="305328" cy="548396"/>
            </a:xfrm>
            <a:custGeom>
              <a:avLst/>
              <a:gdLst/>
              <a:ahLst/>
              <a:cxnLst/>
              <a:rect l="0" t="0" r="0" b="0"/>
              <a:pathLst>
                <a:path w="305328" h="548396">
                  <a:moveTo>
                    <a:pt x="0" y="432581"/>
                  </a:moveTo>
                  <a:lnTo>
                    <a:pt x="8333" y="378437"/>
                  </a:lnTo>
                  <a:lnTo>
                    <a:pt x="10095" y="317901"/>
                  </a:lnTo>
                  <a:lnTo>
                    <a:pt x="17679" y="265259"/>
                  </a:lnTo>
                  <a:lnTo>
                    <a:pt x="20390" y="204775"/>
                  </a:lnTo>
                  <a:lnTo>
                    <a:pt x="20860" y="146324"/>
                  </a:lnTo>
                  <a:lnTo>
                    <a:pt x="20999" y="90791"/>
                  </a:lnTo>
                  <a:lnTo>
                    <a:pt x="26635" y="30105"/>
                  </a:lnTo>
                  <a:lnTo>
                    <a:pt x="29455" y="23884"/>
                  </a:lnTo>
                  <a:lnTo>
                    <a:pt x="32505" y="23246"/>
                  </a:lnTo>
                  <a:lnTo>
                    <a:pt x="40183" y="33066"/>
                  </a:lnTo>
                  <a:lnTo>
                    <a:pt x="70860" y="96163"/>
                  </a:lnTo>
                  <a:lnTo>
                    <a:pt x="91163" y="153565"/>
                  </a:lnTo>
                  <a:lnTo>
                    <a:pt x="116490" y="196793"/>
                  </a:lnTo>
                  <a:lnTo>
                    <a:pt x="123284" y="205199"/>
                  </a:lnTo>
                  <a:lnTo>
                    <a:pt x="128983" y="206124"/>
                  </a:lnTo>
                  <a:lnTo>
                    <a:pt x="133952" y="202061"/>
                  </a:lnTo>
                  <a:lnTo>
                    <a:pt x="150332" y="167508"/>
                  </a:lnTo>
                  <a:lnTo>
                    <a:pt x="163663" y="111246"/>
                  </a:lnTo>
                  <a:lnTo>
                    <a:pt x="170629" y="53859"/>
                  </a:lnTo>
                  <a:lnTo>
                    <a:pt x="182923" y="3053"/>
                  </a:lnTo>
                  <a:lnTo>
                    <a:pt x="186290" y="0"/>
                  </a:lnTo>
                  <a:lnTo>
                    <a:pt x="189704" y="2644"/>
                  </a:lnTo>
                  <a:lnTo>
                    <a:pt x="214321" y="62622"/>
                  </a:lnTo>
                  <a:lnTo>
                    <a:pt x="227149" y="115903"/>
                  </a:lnTo>
                  <a:lnTo>
                    <a:pt x="241964" y="176485"/>
                  </a:lnTo>
                  <a:lnTo>
                    <a:pt x="249508" y="228409"/>
                  </a:lnTo>
                  <a:lnTo>
                    <a:pt x="257646" y="287876"/>
                  </a:lnTo>
                  <a:lnTo>
                    <a:pt x="261563" y="341743"/>
                  </a:lnTo>
                  <a:lnTo>
                    <a:pt x="268313" y="390978"/>
                  </a:lnTo>
                  <a:lnTo>
                    <a:pt x="272133" y="440792"/>
                  </a:lnTo>
                  <a:lnTo>
                    <a:pt x="281829" y="500450"/>
                  </a:lnTo>
                  <a:lnTo>
                    <a:pt x="291605" y="532629"/>
                  </a:lnTo>
                  <a:lnTo>
                    <a:pt x="305327" y="548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9262" y="455462"/>
              <a:ext cx="160832" cy="204807"/>
            </a:xfrm>
            <a:custGeom>
              <a:avLst/>
              <a:gdLst/>
              <a:ahLst/>
              <a:cxnLst/>
              <a:rect l="0" t="0" r="0" b="0"/>
              <a:pathLst>
                <a:path w="160832" h="204807">
                  <a:moveTo>
                    <a:pt x="87131" y="113076"/>
                  </a:moveTo>
                  <a:lnTo>
                    <a:pt x="95465" y="75598"/>
                  </a:lnTo>
                  <a:lnTo>
                    <a:pt x="94345" y="51966"/>
                  </a:lnTo>
                  <a:lnTo>
                    <a:pt x="80560" y="20100"/>
                  </a:lnTo>
                  <a:lnTo>
                    <a:pt x="68223" y="3123"/>
                  </a:lnTo>
                  <a:lnTo>
                    <a:pt x="61658" y="0"/>
                  </a:lnTo>
                  <a:lnTo>
                    <a:pt x="54941" y="258"/>
                  </a:lnTo>
                  <a:lnTo>
                    <a:pt x="41239" y="6783"/>
                  </a:lnTo>
                  <a:lnTo>
                    <a:pt x="27351" y="17482"/>
                  </a:lnTo>
                  <a:lnTo>
                    <a:pt x="16498" y="36275"/>
                  </a:lnTo>
                  <a:lnTo>
                    <a:pt x="0" y="92057"/>
                  </a:lnTo>
                  <a:lnTo>
                    <a:pt x="223" y="136614"/>
                  </a:lnTo>
                  <a:lnTo>
                    <a:pt x="7699" y="173863"/>
                  </a:lnTo>
                  <a:lnTo>
                    <a:pt x="22911" y="201537"/>
                  </a:lnTo>
                  <a:lnTo>
                    <a:pt x="29110" y="204806"/>
                  </a:lnTo>
                  <a:lnTo>
                    <a:pt x="35582" y="204645"/>
                  </a:lnTo>
                  <a:lnTo>
                    <a:pt x="42237" y="202198"/>
                  </a:lnTo>
                  <a:lnTo>
                    <a:pt x="62781" y="181987"/>
                  </a:lnTo>
                  <a:lnTo>
                    <a:pt x="70460" y="160471"/>
                  </a:lnTo>
                  <a:lnTo>
                    <a:pt x="83030" y="102073"/>
                  </a:lnTo>
                  <a:lnTo>
                    <a:pt x="85308" y="76211"/>
                  </a:lnTo>
                  <a:lnTo>
                    <a:pt x="87086" y="72122"/>
                  </a:lnTo>
                  <a:lnTo>
                    <a:pt x="89441" y="74075"/>
                  </a:lnTo>
                  <a:lnTo>
                    <a:pt x="126487" y="134932"/>
                  </a:lnTo>
                  <a:lnTo>
                    <a:pt x="160831" y="165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14559" y="411338"/>
              <a:ext cx="128220" cy="422835"/>
            </a:xfrm>
            <a:custGeom>
              <a:avLst/>
              <a:gdLst/>
              <a:ahLst/>
              <a:cxnLst/>
              <a:rect l="0" t="0" r="0" b="0"/>
              <a:pathLst>
                <a:path w="128220" h="422835">
                  <a:moveTo>
                    <a:pt x="17648" y="178257"/>
                  </a:moveTo>
                  <a:lnTo>
                    <a:pt x="12059" y="195025"/>
                  </a:lnTo>
                  <a:lnTo>
                    <a:pt x="12434" y="212616"/>
                  </a:lnTo>
                  <a:lnTo>
                    <a:pt x="16618" y="263683"/>
                  </a:lnTo>
                  <a:lnTo>
                    <a:pt x="22932" y="313013"/>
                  </a:lnTo>
                  <a:lnTo>
                    <a:pt x="32212" y="364674"/>
                  </a:lnTo>
                  <a:lnTo>
                    <a:pt x="36253" y="422834"/>
                  </a:lnTo>
                  <a:lnTo>
                    <a:pt x="34730" y="420857"/>
                  </a:lnTo>
                  <a:lnTo>
                    <a:pt x="30118" y="390129"/>
                  </a:lnTo>
                  <a:lnTo>
                    <a:pt x="22971" y="338522"/>
                  </a:lnTo>
                  <a:lnTo>
                    <a:pt x="19225" y="282935"/>
                  </a:lnTo>
                  <a:lnTo>
                    <a:pt x="12526" y="220191"/>
                  </a:lnTo>
                  <a:lnTo>
                    <a:pt x="9522" y="175058"/>
                  </a:lnTo>
                  <a:lnTo>
                    <a:pt x="7018" y="130042"/>
                  </a:lnTo>
                  <a:lnTo>
                    <a:pt x="200" y="72984"/>
                  </a:lnTo>
                  <a:lnTo>
                    <a:pt x="0" y="28262"/>
                  </a:lnTo>
                  <a:lnTo>
                    <a:pt x="8245" y="7868"/>
                  </a:lnTo>
                  <a:lnTo>
                    <a:pt x="16058" y="2663"/>
                  </a:lnTo>
                  <a:lnTo>
                    <a:pt x="37219" y="0"/>
                  </a:lnTo>
                  <a:lnTo>
                    <a:pt x="59101" y="5835"/>
                  </a:lnTo>
                  <a:lnTo>
                    <a:pt x="79356" y="17397"/>
                  </a:lnTo>
                  <a:lnTo>
                    <a:pt x="118768" y="63444"/>
                  </a:lnTo>
                  <a:lnTo>
                    <a:pt x="126931" y="90185"/>
                  </a:lnTo>
                  <a:lnTo>
                    <a:pt x="128219" y="119227"/>
                  </a:lnTo>
                  <a:lnTo>
                    <a:pt x="120993" y="143833"/>
                  </a:lnTo>
                  <a:lnTo>
                    <a:pt x="103743" y="163347"/>
                  </a:lnTo>
                  <a:lnTo>
                    <a:pt x="80479" y="177480"/>
                  </a:lnTo>
                  <a:lnTo>
                    <a:pt x="28176" y="188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8807" y="357968"/>
              <a:ext cx="156041" cy="242157"/>
            </a:xfrm>
            <a:custGeom>
              <a:avLst/>
              <a:gdLst/>
              <a:ahLst/>
              <a:cxnLst/>
              <a:rect l="0" t="0" r="0" b="0"/>
              <a:pathLst>
                <a:path w="156041" h="242157">
                  <a:moveTo>
                    <a:pt x="108198" y="0"/>
                  </a:moveTo>
                  <a:lnTo>
                    <a:pt x="49581" y="14655"/>
                  </a:lnTo>
                  <a:lnTo>
                    <a:pt x="20380" y="30339"/>
                  </a:lnTo>
                  <a:lnTo>
                    <a:pt x="7557" y="46239"/>
                  </a:lnTo>
                  <a:lnTo>
                    <a:pt x="2499" y="55393"/>
                  </a:lnTo>
                  <a:lnTo>
                    <a:pt x="0" y="74922"/>
                  </a:lnTo>
                  <a:lnTo>
                    <a:pt x="971" y="85043"/>
                  </a:lnTo>
                  <a:lnTo>
                    <a:pt x="11408" y="102528"/>
                  </a:lnTo>
                  <a:lnTo>
                    <a:pt x="19105" y="110466"/>
                  </a:lnTo>
                  <a:lnTo>
                    <a:pt x="40135" y="119286"/>
                  </a:lnTo>
                  <a:lnTo>
                    <a:pt x="63910" y="122037"/>
                  </a:lnTo>
                  <a:lnTo>
                    <a:pt x="107769" y="120509"/>
                  </a:lnTo>
                  <a:lnTo>
                    <a:pt x="127894" y="126090"/>
                  </a:lnTo>
                  <a:lnTo>
                    <a:pt x="144638" y="136369"/>
                  </a:lnTo>
                  <a:lnTo>
                    <a:pt x="150039" y="144725"/>
                  </a:lnTo>
                  <a:lnTo>
                    <a:pt x="156040" y="166488"/>
                  </a:lnTo>
                  <a:lnTo>
                    <a:pt x="155301" y="176503"/>
                  </a:lnTo>
                  <a:lnTo>
                    <a:pt x="148240" y="193869"/>
                  </a:lnTo>
                  <a:lnTo>
                    <a:pt x="125522" y="216800"/>
                  </a:lnTo>
                  <a:lnTo>
                    <a:pt x="103419" y="225038"/>
                  </a:lnTo>
                  <a:lnTo>
                    <a:pt x="41242" y="239382"/>
                  </a:lnTo>
                  <a:lnTo>
                    <a:pt x="2397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3253" y="694880"/>
              <a:ext cx="2895338" cy="126343"/>
            </a:xfrm>
            <a:custGeom>
              <a:avLst/>
              <a:gdLst/>
              <a:ahLst/>
              <a:cxnLst/>
              <a:rect l="0" t="0" r="0" b="0"/>
              <a:pathLst>
                <a:path w="2895338" h="126343">
                  <a:moveTo>
                    <a:pt x="2895337" y="10529"/>
                  </a:moveTo>
                  <a:lnTo>
                    <a:pt x="2846406" y="7409"/>
                  </a:lnTo>
                  <a:lnTo>
                    <a:pt x="2798561" y="2196"/>
                  </a:lnTo>
                  <a:lnTo>
                    <a:pt x="2735581" y="434"/>
                  </a:lnTo>
                  <a:lnTo>
                    <a:pt x="2686695" y="129"/>
                  </a:lnTo>
                  <a:lnTo>
                    <a:pt x="2635166" y="38"/>
                  </a:lnTo>
                  <a:lnTo>
                    <a:pt x="2582853" y="12"/>
                  </a:lnTo>
                  <a:lnTo>
                    <a:pt x="2524719" y="4"/>
                  </a:lnTo>
                  <a:lnTo>
                    <a:pt x="2463040" y="1"/>
                  </a:lnTo>
                  <a:lnTo>
                    <a:pt x="2400312" y="1"/>
                  </a:lnTo>
                  <a:lnTo>
                    <a:pt x="2337272" y="0"/>
                  </a:lnTo>
                  <a:lnTo>
                    <a:pt x="2285318" y="0"/>
                  </a:lnTo>
                  <a:lnTo>
                    <a:pt x="2229110" y="0"/>
                  </a:lnTo>
                  <a:lnTo>
                    <a:pt x="2168002" y="0"/>
                  </a:lnTo>
                  <a:lnTo>
                    <a:pt x="2116621" y="5590"/>
                  </a:lnTo>
                  <a:lnTo>
                    <a:pt x="2054994" y="9065"/>
                  </a:lnTo>
                  <a:lnTo>
                    <a:pt x="2008684" y="9878"/>
                  </a:lnTo>
                  <a:lnTo>
                    <a:pt x="1961976" y="10240"/>
                  </a:lnTo>
                  <a:lnTo>
                    <a:pt x="1917821" y="10400"/>
                  </a:lnTo>
                  <a:lnTo>
                    <a:pt x="1871679" y="10472"/>
                  </a:lnTo>
                  <a:lnTo>
                    <a:pt x="1825046" y="10503"/>
                  </a:lnTo>
                  <a:lnTo>
                    <a:pt x="1761670" y="10521"/>
                  </a:lnTo>
                  <a:lnTo>
                    <a:pt x="1700268" y="13647"/>
                  </a:lnTo>
                  <a:lnTo>
                    <a:pt x="1648408" y="19594"/>
                  </a:lnTo>
                  <a:lnTo>
                    <a:pt x="1595860" y="20624"/>
                  </a:lnTo>
                  <a:lnTo>
                    <a:pt x="1547014" y="20929"/>
                  </a:lnTo>
                  <a:lnTo>
                    <a:pt x="1491728" y="26608"/>
                  </a:lnTo>
                  <a:lnTo>
                    <a:pt x="1442071" y="30111"/>
                  </a:lnTo>
                  <a:lnTo>
                    <a:pt x="1380954" y="31149"/>
                  </a:lnTo>
                  <a:lnTo>
                    <a:pt x="1337884" y="31392"/>
                  </a:lnTo>
                  <a:lnTo>
                    <a:pt x="1280414" y="31528"/>
                  </a:lnTo>
                  <a:lnTo>
                    <a:pt x="1224392" y="31569"/>
                  </a:lnTo>
                  <a:lnTo>
                    <a:pt x="1180564" y="31578"/>
                  </a:lnTo>
                  <a:lnTo>
                    <a:pt x="1118767" y="31584"/>
                  </a:lnTo>
                  <a:lnTo>
                    <a:pt x="1057899" y="34705"/>
                  </a:lnTo>
                  <a:lnTo>
                    <a:pt x="1006144" y="40651"/>
                  </a:lnTo>
                  <a:lnTo>
                    <a:pt x="953614" y="41681"/>
                  </a:lnTo>
                  <a:lnTo>
                    <a:pt x="904774" y="41986"/>
                  </a:lnTo>
                  <a:lnTo>
                    <a:pt x="849488" y="42076"/>
                  </a:lnTo>
                  <a:lnTo>
                    <a:pt x="799832" y="42103"/>
                  </a:lnTo>
                  <a:lnTo>
                    <a:pt x="742302" y="43282"/>
                  </a:lnTo>
                  <a:lnTo>
                    <a:pt x="679462" y="51179"/>
                  </a:lnTo>
                  <a:lnTo>
                    <a:pt x="621552" y="52209"/>
                  </a:lnTo>
                  <a:lnTo>
                    <a:pt x="574888" y="58104"/>
                  </a:lnTo>
                  <a:lnTo>
                    <a:pt x="516478" y="61670"/>
                  </a:lnTo>
                  <a:lnTo>
                    <a:pt x="464076" y="68316"/>
                  </a:lnTo>
                  <a:lnTo>
                    <a:pt x="402147" y="72105"/>
                  </a:lnTo>
                  <a:lnTo>
                    <a:pt x="348702" y="78816"/>
                  </a:lnTo>
                  <a:lnTo>
                    <a:pt x="286463" y="82625"/>
                  </a:lnTo>
                  <a:lnTo>
                    <a:pt x="232927" y="89342"/>
                  </a:lnTo>
                  <a:lnTo>
                    <a:pt x="180152" y="100923"/>
                  </a:lnTo>
                  <a:lnTo>
                    <a:pt x="125880" y="107543"/>
                  </a:lnTo>
                  <a:lnTo>
                    <a:pt x="77852" y="113363"/>
                  </a:lnTo>
                  <a:lnTo>
                    <a:pt x="31646" y="11820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40008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3" y="14655"/>
                  </a:lnTo>
                  <a:lnTo>
                    <a:pt x="2697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58725" y="178984"/>
            <a:ext cx="5411638" cy="842281"/>
            <a:chOff x="3958725" y="178984"/>
            <a:chExt cx="5411638" cy="842281"/>
          </a:xfrm>
        </p:grpSpPr>
        <p:sp>
          <p:nvSpPr>
            <p:cNvPr id="20" name="Freeform 19"/>
            <p:cNvSpPr/>
            <p:nvPr/>
          </p:nvSpPr>
          <p:spPr>
            <a:xfrm>
              <a:off x="3958725" y="343615"/>
              <a:ext cx="239091" cy="275627"/>
            </a:xfrm>
            <a:custGeom>
              <a:avLst/>
              <a:gdLst/>
              <a:ahLst/>
              <a:cxnLst/>
              <a:rect l="0" t="0" r="0" b="0"/>
              <a:pathLst>
                <a:path w="239091" h="275627">
                  <a:moveTo>
                    <a:pt x="200031" y="35410"/>
                  </a:moveTo>
                  <a:lnTo>
                    <a:pt x="137751" y="10216"/>
                  </a:lnTo>
                  <a:lnTo>
                    <a:pt x="97480" y="0"/>
                  </a:lnTo>
                  <a:lnTo>
                    <a:pt x="45070" y="5842"/>
                  </a:lnTo>
                  <a:lnTo>
                    <a:pt x="33553" y="8679"/>
                  </a:lnTo>
                  <a:lnTo>
                    <a:pt x="14516" y="21190"/>
                  </a:lnTo>
                  <a:lnTo>
                    <a:pt x="6165" y="29440"/>
                  </a:lnTo>
                  <a:lnTo>
                    <a:pt x="1767" y="38449"/>
                  </a:lnTo>
                  <a:lnTo>
                    <a:pt x="0" y="57818"/>
                  </a:lnTo>
                  <a:lnTo>
                    <a:pt x="6233" y="75005"/>
                  </a:lnTo>
                  <a:lnTo>
                    <a:pt x="11171" y="82864"/>
                  </a:lnTo>
                  <a:lnTo>
                    <a:pt x="26016" y="94715"/>
                  </a:lnTo>
                  <a:lnTo>
                    <a:pt x="64143" y="111856"/>
                  </a:lnTo>
                  <a:lnTo>
                    <a:pt x="127385" y="118614"/>
                  </a:lnTo>
                  <a:lnTo>
                    <a:pt x="182691" y="119436"/>
                  </a:lnTo>
                  <a:lnTo>
                    <a:pt x="204413" y="125787"/>
                  </a:lnTo>
                  <a:lnTo>
                    <a:pt x="213481" y="130757"/>
                  </a:lnTo>
                  <a:lnTo>
                    <a:pt x="226676" y="145637"/>
                  </a:lnTo>
                  <a:lnTo>
                    <a:pt x="235270" y="165118"/>
                  </a:lnTo>
                  <a:lnTo>
                    <a:pt x="239090" y="189375"/>
                  </a:lnTo>
                  <a:lnTo>
                    <a:pt x="234548" y="212633"/>
                  </a:lnTo>
                  <a:lnTo>
                    <a:pt x="230061" y="223749"/>
                  </a:lnTo>
                  <a:lnTo>
                    <a:pt x="212598" y="242339"/>
                  </a:lnTo>
                  <a:lnTo>
                    <a:pt x="168849" y="267748"/>
                  </a:lnTo>
                  <a:lnTo>
                    <a:pt x="118006" y="275626"/>
                  </a:lnTo>
                  <a:lnTo>
                    <a:pt x="66022" y="274063"/>
                  </a:lnTo>
                  <a:lnTo>
                    <a:pt x="10518" y="256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5098" y="178984"/>
              <a:ext cx="176241" cy="463255"/>
            </a:xfrm>
            <a:custGeom>
              <a:avLst/>
              <a:gdLst/>
              <a:ahLst/>
              <a:cxnLst/>
              <a:rect l="0" t="0" r="0" b="0"/>
              <a:pathLst>
                <a:path w="176241" h="463255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18669" y="200219"/>
                  </a:lnTo>
                  <a:lnTo>
                    <a:pt x="20350" y="252736"/>
                  </a:lnTo>
                  <a:lnTo>
                    <a:pt x="20848" y="302222"/>
                  </a:lnTo>
                  <a:lnTo>
                    <a:pt x="20995" y="349640"/>
                  </a:lnTo>
                  <a:lnTo>
                    <a:pt x="21039" y="400735"/>
                  </a:lnTo>
                  <a:lnTo>
                    <a:pt x="21045" y="418065"/>
                  </a:lnTo>
                  <a:lnTo>
                    <a:pt x="18709" y="427279"/>
                  </a:lnTo>
                  <a:lnTo>
                    <a:pt x="14813" y="431082"/>
                  </a:lnTo>
                  <a:lnTo>
                    <a:pt x="9875" y="431277"/>
                  </a:lnTo>
                  <a:lnTo>
                    <a:pt x="7753" y="426728"/>
                  </a:lnTo>
                  <a:lnTo>
                    <a:pt x="10356" y="397969"/>
                  </a:lnTo>
                  <a:lnTo>
                    <a:pt x="24836" y="349449"/>
                  </a:lnTo>
                  <a:lnTo>
                    <a:pt x="49880" y="311312"/>
                  </a:lnTo>
                  <a:lnTo>
                    <a:pt x="76000" y="294102"/>
                  </a:lnTo>
                  <a:lnTo>
                    <a:pt x="95779" y="291759"/>
                  </a:lnTo>
                  <a:lnTo>
                    <a:pt x="115098" y="295787"/>
                  </a:lnTo>
                  <a:lnTo>
                    <a:pt x="131483" y="305376"/>
                  </a:lnTo>
                  <a:lnTo>
                    <a:pt x="153862" y="329518"/>
                  </a:lnTo>
                  <a:lnTo>
                    <a:pt x="169721" y="358898"/>
                  </a:lnTo>
                  <a:lnTo>
                    <a:pt x="176240" y="395419"/>
                  </a:lnTo>
                  <a:lnTo>
                    <a:pt x="170290" y="445872"/>
                  </a:lnTo>
                  <a:lnTo>
                    <a:pt x="168456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29064" y="474697"/>
              <a:ext cx="110932" cy="190739"/>
            </a:xfrm>
            <a:custGeom>
              <a:avLst/>
              <a:gdLst/>
              <a:ahLst/>
              <a:cxnLst/>
              <a:rect l="0" t="0" r="0" b="0"/>
              <a:pathLst>
                <a:path w="110932" h="190739">
                  <a:moveTo>
                    <a:pt x="61361" y="30670"/>
                  </a:moveTo>
                  <a:lnTo>
                    <a:pt x="61361" y="8314"/>
                  </a:lnTo>
                  <a:lnTo>
                    <a:pt x="57851" y="2898"/>
                  </a:lnTo>
                  <a:lnTo>
                    <a:pt x="52002" y="457"/>
                  </a:lnTo>
                  <a:lnTo>
                    <a:pt x="44593" y="0"/>
                  </a:lnTo>
                  <a:lnTo>
                    <a:pt x="37314" y="3204"/>
                  </a:lnTo>
                  <a:lnTo>
                    <a:pt x="22987" y="16124"/>
                  </a:lnTo>
                  <a:lnTo>
                    <a:pt x="7357" y="43128"/>
                  </a:lnTo>
                  <a:lnTo>
                    <a:pt x="0" y="99335"/>
                  </a:lnTo>
                  <a:lnTo>
                    <a:pt x="1066" y="141353"/>
                  </a:lnTo>
                  <a:lnTo>
                    <a:pt x="9607" y="165260"/>
                  </a:lnTo>
                  <a:lnTo>
                    <a:pt x="24321" y="181345"/>
                  </a:lnTo>
                  <a:lnTo>
                    <a:pt x="33158" y="187272"/>
                  </a:lnTo>
                  <a:lnTo>
                    <a:pt x="52335" y="190738"/>
                  </a:lnTo>
                  <a:lnTo>
                    <a:pt x="62363" y="190025"/>
                  </a:lnTo>
                  <a:lnTo>
                    <a:pt x="79744" y="182993"/>
                  </a:lnTo>
                  <a:lnTo>
                    <a:pt x="87654" y="177842"/>
                  </a:lnTo>
                  <a:lnTo>
                    <a:pt x="99563" y="162761"/>
                  </a:lnTo>
                  <a:lnTo>
                    <a:pt x="107585" y="143189"/>
                  </a:lnTo>
                  <a:lnTo>
                    <a:pt x="110931" y="105863"/>
                  </a:lnTo>
                  <a:lnTo>
                    <a:pt x="103864" y="67508"/>
                  </a:lnTo>
                  <a:lnTo>
                    <a:pt x="82418" y="20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452725"/>
              <a:ext cx="224302" cy="211298"/>
            </a:xfrm>
            <a:custGeom>
              <a:avLst/>
              <a:gdLst/>
              <a:ahLst/>
              <a:cxnLst/>
              <a:rect l="0" t="0" r="0" b="0"/>
              <a:pathLst>
                <a:path w="224302" h="211298">
                  <a:moveTo>
                    <a:pt x="0" y="52642"/>
                  </a:moveTo>
                  <a:lnTo>
                    <a:pt x="5589" y="111259"/>
                  </a:lnTo>
                  <a:lnTo>
                    <a:pt x="19128" y="157028"/>
                  </a:lnTo>
                  <a:lnTo>
                    <a:pt x="30338" y="178584"/>
                  </a:lnTo>
                  <a:lnTo>
                    <a:pt x="37773" y="184567"/>
                  </a:lnTo>
                  <a:lnTo>
                    <a:pt x="46239" y="187385"/>
                  </a:lnTo>
                  <a:lnTo>
                    <a:pt x="55392" y="188095"/>
                  </a:lnTo>
                  <a:lnTo>
                    <a:pt x="62665" y="185058"/>
                  </a:lnTo>
                  <a:lnTo>
                    <a:pt x="73864" y="172325"/>
                  </a:lnTo>
                  <a:lnTo>
                    <a:pt x="86747" y="145426"/>
                  </a:lnTo>
                  <a:lnTo>
                    <a:pt x="91756" y="141404"/>
                  </a:lnTo>
                  <a:lnTo>
                    <a:pt x="97435" y="141063"/>
                  </a:lnTo>
                  <a:lnTo>
                    <a:pt x="103561" y="143175"/>
                  </a:lnTo>
                  <a:lnTo>
                    <a:pt x="113488" y="154880"/>
                  </a:lnTo>
                  <a:lnTo>
                    <a:pt x="134981" y="185401"/>
                  </a:lnTo>
                  <a:lnTo>
                    <a:pt x="154898" y="206882"/>
                  </a:lnTo>
                  <a:lnTo>
                    <a:pt x="162927" y="210451"/>
                  </a:lnTo>
                  <a:lnTo>
                    <a:pt x="181206" y="211297"/>
                  </a:lnTo>
                  <a:lnTo>
                    <a:pt x="188655" y="207545"/>
                  </a:lnTo>
                  <a:lnTo>
                    <a:pt x="200050" y="194018"/>
                  </a:lnTo>
                  <a:lnTo>
                    <a:pt x="224301" y="136341"/>
                  </a:lnTo>
                  <a:lnTo>
                    <a:pt x="223867" y="99539"/>
                  </a:lnTo>
                  <a:lnTo>
                    <a:pt x="213240" y="46351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22134" y="33691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9066" y="217798"/>
                  </a:lnTo>
                  <a:lnTo>
                    <a:pt x="10240" y="280585"/>
                  </a:lnTo>
                  <a:lnTo>
                    <a:pt x="10472" y="33562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06321" y="473782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7482" y="0"/>
                  </a:lnTo>
                  <a:lnTo>
                    <a:pt x="122536" y="0"/>
                  </a:lnTo>
                  <a:lnTo>
                    <a:pt x="66622" y="7236"/>
                  </a:lnTo>
                  <a:lnTo>
                    <a:pt x="1987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7" y="263212"/>
              <a:ext cx="326384" cy="428967"/>
            </a:xfrm>
            <a:custGeom>
              <a:avLst/>
              <a:gdLst/>
              <a:ahLst/>
              <a:cxnLst/>
              <a:rect l="0" t="0" r="0" b="0"/>
              <a:pathLst>
                <a:path w="326384" h="428967">
                  <a:moveTo>
                    <a:pt x="0" y="0"/>
                  </a:moveTo>
                  <a:lnTo>
                    <a:pt x="5589" y="62093"/>
                  </a:lnTo>
                  <a:lnTo>
                    <a:pt x="10722" y="119543"/>
                  </a:lnTo>
                  <a:lnTo>
                    <a:pt x="18669" y="176472"/>
                  </a:lnTo>
                  <a:lnTo>
                    <a:pt x="26174" y="237500"/>
                  </a:lnTo>
                  <a:lnTo>
                    <a:pt x="31686" y="300161"/>
                  </a:lnTo>
                  <a:lnTo>
                    <a:pt x="38504" y="350329"/>
                  </a:lnTo>
                  <a:lnTo>
                    <a:pt x="41400" y="409795"/>
                  </a:lnTo>
                  <a:lnTo>
                    <a:pt x="41797" y="428966"/>
                  </a:lnTo>
                  <a:lnTo>
                    <a:pt x="42095" y="366285"/>
                  </a:lnTo>
                  <a:lnTo>
                    <a:pt x="47699" y="317498"/>
                  </a:lnTo>
                  <a:lnTo>
                    <a:pt x="62356" y="284756"/>
                  </a:lnTo>
                  <a:lnTo>
                    <a:pt x="70816" y="278745"/>
                  </a:lnTo>
                  <a:lnTo>
                    <a:pt x="92695" y="275185"/>
                  </a:lnTo>
                  <a:lnTo>
                    <a:pt x="102741" y="278213"/>
                  </a:lnTo>
                  <a:lnTo>
                    <a:pt x="120141" y="290936"/>
                  </a:lnTo>
                  <a:lnTo>
                    <a:pt x="132554" y="311409"/>
                  </a:lnTo>
                  <a:lnTo>
                    <a:pt x="153849" y="367912"/>
                  </a:lnTo>
                  <a:lnTo>
                    <a:pt x="161184" y="389294"/>
                  </a:lnTo>
                  <a:lnTo>
                    <a:pt x="164778" y="391721"/>
                  </a:lnTo>
                  <a:lnTo>
                    <a:pt x="168344" y="388659"/>
                  </a:lnTo>
                  <a:lnTo>
                    <a:pt x="195742" y="330695"/>
                  </a:lnTo>
                  <a:lnTo>
                    <a:pt x="213338" y="315432"/>
                  </a:lnTo>
                  <a:lnTo>
                    <a:pt x="273984" y="287188"/>
                  </a:lnTo>
                  <a:lnTo>
                    <a:pt x="294906" y="275428"/>
                  </a:lnTo>
                  <a:lnTo>
                    <a:pt x="309663" y="259283"/>
                  </a:lnTo>
                  <a:lnTo>
                    <a:pt x="315236" y="250064"/>
                  </a:lnTo>
                  <a:lnTo>
                    <a:pt x="316612" y="240409"/>
                  </a:lnTo>
                  <a:lnTo>
                    <a:pt x="311902" y="220322"/>
                  </a:lnTo>
                  <a:lnTo>
                    <a:pt x="305031" y="212392"/>
                  </a:lnTo>
                  <a:lnTo>
                    <a:pt x="284917" y="200461"/>
                  </a:lnTo>
                  <a:lnTo>
                    <a:pt x="263500" y="197498"/>
                  </a:lnTo>
                  <a:lnTo>
                    <a:pt x="243453" y="201251"/>
                  </a:lnTo>
                  <a:lnTo>
                    <a:pt x="219013" y="216517"/>
                  </a:lnTo>
                  <a:lnTo>
                    <a:pt x="204184" y="229201"/>
                  </a:lnTo>
                  <a:lnTo>
                    <a:pt x="196033" y="251996"/>
                  </a:lnTo>
                  <a:lnTo>
                    <a:pt x="194564" y="294594"/>
                  </a:lnTo>
                  <a:lnTo>
                    <a:pt x="199946" y="321613"/>
                  </a:lnTo>
                  <a:lnTo>
                    <a:pt x="217301" y="356556"/>
                  </a:lnTo>
                  <a:lnTo>
                    <a:pt x="244149" y="386796"/>
                  </a:lnTo>
                  <a:lnTo>
                    <a:pt x="264099" y="399247"/>
                  </a:lnTo>
                  <a:lnTo>
                    <a:pt x="284663" y="402441"/>
                  </a:lnTo>
                  <a:lnTo>
                    <a:pt x="303161" y="399961"/>
                  </a:lnTo>
                  <a:lnTo>
                    <a:pt x="32638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9658" y="200041"/>
              <a:ext cx="15726" cy="484312"/>
            </a:xfrm>
            <a:custGeom>
              <a:avLst/>
              <a:gdLst/>
              <a:ahLst/>
              <a:cxnLst/>
              <a:rect l="0" t="0" r="0" b="0"/>
              <a:pathLst>
                <a:path w="15726" h="484312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9450"/>
                  </a:lnTo>
                  <a:lnTo>
                    <a:pt x="10335" y="215310"/>
                  </a:lnTo>
                  <a:lnTo>
                    <a:pt x="13590" y="267737"/>
                  </a:lnTo>
                  <a:lnTo>
                    <a:pt x="15725" y="318365"/>
                  </a:lnTo>
                  <a:lnTo>
                    <a:pt x="11555" y="378092"/>
                  </a:lnTo>
                  <a:lnTo>
                    <a:pt x="10731" y="436640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67104" y="483487"/>
              <a:ext cx="168754" cy="231188"/>
            </a:xfrm>
            <a:custGeom>
              <a:avLst/>
              <a:gdLst/>
              <a:ahLst/>
              <a:cxnLst/>
              <a:rect l="0" t="0" r="0" b="0"/>
              <a:pathLst>
                <a:path w="168754" h="231188">
                  <a:moveTo>
                    <a:pt x="81538" y="21880"/>
                  </a:moveTo>
                  <a:lnTo>
                    <a:pt x="75949" y="5113"/>
                  </a:lnTo>
                  <a:lnTo>
                    <a:pt x="70793" y="1343"/>
                  </a:lnTo>
                  <a:lnTo>
                    <a:pt x="63847" y="0"/>
                  </a:lnTo>
                  <a:lnTo>
                    <a:pt x="55706" y="275"/>
                  </a:lnTo>
                  <a:lnTo>
                    <a:pt x="40422" y="6819"/>
                  </a:lnTo>
                  <a:lnTo>
                    <a:pt x="33070" y="11839"/>
                  </a:lnTo>
                  <a:lnTo>
                    <a:pt x="21782" y="26776"/>
                  </a:lnTo>
                  <a:lnTo>
                    <a:pt x="5004" y="70551"/>
                  </a:lnTo>
                  <a:lnTo>
                    <a:pt x="0" y="125428"/>
                  </a:lnTo>
                  <a:lnTo>
                    <a:pt x="7336" y="172014"/>
                  </a:lnTo>
                  <a:lnTo>
                    <a:pt x="17754" y="197401"/>
                  </a:lnTo>
                  <a:lnTo>
                    <a:pt x="42362" y="225835"/>
                  </a:lnTo>
                  <a:lnTo>
                    <a:pt x="54251" y="230380"/>
                  </a:lnTo>
                  <a:lnTo>
                    <a:pt x="96590" y="231187"/>
                  </a:lnTo>
                  <a:lnTo>
                    <a:pt x="120983" y="226819"/>
                  </a:lnTo>
                  <a:lnTo>
                    <a:pt x="140403" y="214740"/>
                  </a:lnTo>
                  <a:lnTo>
                    <a:pt x="155664" y="196503"/>
                  </a:lnTo>
                  <a:lnTo>
                    <a:pt x="166346" y="172800"/>
                  </a:lnTo>
                  <a:lnTo>
                    <a:pt x="168753" y="149787"/>
                  </a:lnTo>
                  <a:lnTo>
                    <a:pt x="160767" y="100828"/>
                  </a:lnTo>
                  <a:lnTo>
                    <a:pt x="145698" y="65549"/>
                  </a:lnTo>
                  <a:lnTo>
                    <a:pt x="129941" y="49868"/>
                  </a:lnTo>
                  <a:lnTo>
                    <a:pt x="102595" y="32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88761" y="484659"/>
              <a:ext cx="123095" cy="231279"/>
            </a:xfrm>
            <a:custGeom>
              <a:avLst/>
              <a:gdLst/>
              <a:ahLst/>
              <a:cxnLst/>
              <a:rect l="0" t="0" r="0" b="0"/>
              <a:pathLst>
                <a:path w="123095" h="231279">
                  <a:moveTo>
                    <a:pt x="112565" y="31237"/>
                  </a:moveTo>
                  <a:lnTo>
                    <a:pt x="83257" y="1928"/>
                  </a:lnTo>
                  <a:lnTo>
                    <a:pt x="75479" y="0"/>
                  </a:lnTo>
                  <a:lnTo>
                    <a:pt x="57478" y="4096"/>
                  </a:lnTo>
                  <a:lnTo>
                    <a:pt x="27613" y="19556"/>
                  </a:lnTo>
                  <a:lnTo>
                    <a:pt x="13197" y="35404"/>
                  </a:lnTo>
                  <a:lnTo>
                    <a:pt x="7715" y="44543"/>
                  </a:lnTo>
                  <a:lnTo>
                    <a:pt x="0" y="85352"/>
                  </a:lnTo>
                  <a:lnTo>
                    <a:pt x="8892" y="128899"/>
                  </a:lnTo>
                  <a:lnTo>
                    <a:pt x="47873" y="188161"/>
                  </a:lnTo>
                  <a:lnTo>
                    <a:pt x="63926" y="207436"/>
                  </a:lnTo>
                  <a:lnTo>
                    <a:pt x="82759" y="219902"/>
                  </a:lnTo>
                  <a:lnTo>
                    <a:pt x="123094" y="231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71314" y="546836"/>
              <a:ext cx="214282" cy="194442"/>
            </a:xfrm>
            <a:custGeom>
              <a:avLst/>
              <a:gdLst/>
              <a:ahLst/>
              <a:cxnLst/>
              <a:rect l="0" t="0" r="0" b="0"/>
              <a:pathLst>
                <a:path w="214282" h="194442">
                  <a:moveTo>
                    <a:pt x="119525" y="95402"/>
                  </a:moveTo>
                  <a:lnTo>
                    <a:pt x="130703" y="78634"/>
                  </a:lnTo>
                  <a:lnTo>
                    <a:pt x="133072" y="61043"/>
                  </a:lnTo>
                  <a:lnTo>
                    <a:pt x="132066" y="51439"/>
                  </a:lnTo>
                  <a:lnTo>
                    <a:pt x="124709" y="34529"/>
                  </a:lnTo>
                  <a:lnTo>
                    <a:pt x="100922" y="4609"/>
                  </a:lnTo>
                  <a:lnTo>
                    <a:pt x="91915" y="948"/>
                  </a:lnTo>
                  <a:lnTo>
                    <a:pt x="69429" y="0"/>
                  </a:lnTo>
                  <a:lnTo>
                    <a:pt x="46957" y="9717"/>
                  </a:lnTo>
                  <a:lnTo>
                    <a:pt x="36052" y="17222"/>
                  </a:lnTo>
                  <a:lnTo>
                    <a:pt x="20815" y="38038"/>
                  </a:lnTo>
                  <a:lnTo>
                    <a:pt x="1501" y="83941"/>
                  </a:lnTo>
                  <a:lnTo>
                    <a:pt x="0" y="105516"/>
                  </a:lnTo>
                  <a:lnTo>
                    <a:pt x="8568" y="147962"/>
                  </a:lnTo>
                  <a:lnTo>
                    <a:pt x="23738" y="179606"/>
                  </a:lnTo>
                  <a:lnTo>
                    <a:pt x="32270" y="186633"/>
                  </a:lnTo>
                  <a:lnTo>
                    <a:pt x="54229" y="194441"/>
                  </a:lnTo>
                  <a:lnTo>
                    <a:pt x="64296" y="194183"/>
                  </a:lnTo>
                  <a:lnTo>
                    <a:pt x="81721" y="187658"/>
                  </a:lnTo>
                  <a:lnTo>
                    <a:pt x="104684" y="170830"/>
                  </a:lnTo>
                  <a:lnTo>
                    <a:pt x="116049" y="148423"/>
                  </a:lnTo>
                  <a:lnTo>
                    <a:pt x="120717" y="134259"/>
                  </a:lnTo>
                  <a:lnTo>
                    <a:pt x="124999" y="128325"/>
                  </a:lnTo>
                  <a:lnTo>
                    <a:pt x="129024" y="127879"/>
                  </a:lnTo>
                  <a:lnTo>
                    <a:pt x="143396" y="144019"/>
                  </a:lnTo>
                  <a:lnTo>
                    <a:pt x="165592" y="167909"/>
                  </a:lnTo>
                  <a:lnTo>
                    <a:pt x="183283" y="180270"/>
                  </a:lnTo>
                  <a:lnTo>
                    <a:pt x="214281" y="190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06653" y="305326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11453" y="166117"/>
                  </a:lnTo>
                  <a:lnTo>
                    <a:pt x="17959" y="210700"/>
                  </a:lnTo>
                  <a:lnTo>
                    <a:pt x="24749" y="257811"/>
                  </a:lnTo>
                  <a:lnTo>
                    <a:pt x="31666" y="306045"/>
                  </a:lnTo>
                  <a:lnTo>
                    <a:pt x="37471" y="351269"/>
                  </a:lnTo>
                  <a:lnTo>
                    <a:pt x="41907" y="401867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90839" y="463253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4"/>
                  </a:lnTo>
                  <a:lnTo>
                    <a:pt x="163783" y="15684"/>
                  </a:lnTo>
                  <a:lnTo>
                    <a:pt x="114630" y="12760"/>
                  </a:lnTo>
                  <a:lnTo>
                    <a:pt x="67760" y="12360"/>
                  </a:lnTo>
                  <a:lnTo>
                    <a:pt x="15118" y="189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85637" y="600124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9065" y="58617"/>
                  </a:lnTo>
                  <a:lnTo>
                    <a:pt x="18669" y="118333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06694" y="421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98287" y="547642"/>
              <a:ext cx="371662" cy="220198"/>
            </a:xfrm>
            <a:custGeom>
              <a:avLst/>
              <a:gdLst/>
              <a:ahLst/>
              <a:cxnLst/>
              <a:rect l="0" t="0" r="0" b="0"/>
              <a:pathLst>
                <a:path w="371662" h="220198">
                  <a:moveTo>
                    <a:pt x="87392" y="20896"/>
                  </a:moveTo>
                  <a:lnTo>
                    <a:pt x="43428" y="35551"/>
                  </a:lnTo>
                  <a:lnTo>
                    <a:pt x="26518" y="48466"/>
                  </a:lnTo>
                  <a:lnTo>
                    <a:pt x="12374" y="67075"/>
                  </a:lnTo>
                  <a:lnTo>
                    <a:pt x="2188" y="90943"/>
                  </a:lnTo>
                  <a:lnTo>
                    <a:pt x="0" y="114029"/>
                  </a:lnTo>
                  <a:lnTo>
                    <a:pt x="8128" y="163035"/>
                  </a:lnTo>
                  <a:lnTo>
                    <a:pt x="23222" y="198322"/>
                  </a:lnTo>
                  <a:lnTo>
                    <a:pt x="42104" y="214006"/>
                  </a:lnTo>
                  <a:lnTo>
                    <a:pt x="53691" y="219826"/>
                  </a:lnTo>
                  <a:lnTo>
                    <a:pt x="64924" y="220197"/>
                  </a:lnTo>
                  <a:lnTo>
                    <a:pt x="86765" y="211250"/>
                  </a:lnTo>
                  <a:lnTo>
                    <a:pt x="113202" y="192071"/>
                  </a:lnTo>
                  <a:lnTo>
                    <a:pt x="125379" y="172233"/>
                  </a:lnTo>
                  <a:lnTo>
                    <a:pt x="130264" y="160392"/>
                  </a:lnTo>
                  <a:lnTo>
                    <a:pt x="132573" y="134757"/>
                  </a:lnTo>
                  <a:lnTo>
                    <a:pt x="124522" y="85761"/>
                  </a:lnTo>
                  <a:lnTo>
                    <a:pt x="112083" y="66883"/>
                  </a:lnTo>
                  <a:lnTo>
                    <a:pt x="78512" y="33105"/>
                  </a:lnTo>
                  <a:lnTo>
                    <a:pt x="102528" y="51504"/>
                  </a:lnTo>
                  <a:lnTo>
                    <a:pt x="139774" y="71483"/>
                  </a:lnTo>
                  <a:lnTo>
                    <a:pt x="178142" y="116769"/>
                  </a:lnTo>
                  <a:lnTo>
                    <a:pt x="202216" y="176776"/>
                  </a:lnTo>
                  <a:lnTo>
                    <a:pt x="206055" y="187987"/>
                  </a:lnTo>
                  <a:lnTo>
                    <a:pt x="206275" y="191952"/>
                  </a:lnTo>
                  <a:lnTo>
                    <a:pt x="204081" y="191085"/>
                  </a:lnTo>
                  <a:lnTo>
                    <a:pt x="196576" y="180764"/>
                  </a:lnTo>
                  <a:lnTo>
                    <a:pt x="178690" y="124400"/>
                  </a:lnTo>
                  <a:lnTo>
                    <a:pt x="179304" y="75481"/>
                  </a:lnTo>
                  <a:lnTo>
                    <a:pt x="186895" y="35120"/>
                  </a:lnTo>
                  <a:lnTo>
                    <a:pt x="202142" y="6523"/>
                  </a:lnTo>
                  <a:lnTo>
                    <a:pt x="211855" y="1956"/>
                  </a:lnTo>
                  <a:lnTo>
                    <a:pt x="238245" y="0"/>
                  </a:lnTo>
                  <a:lnTo>
                    <a:pt x="263232" y="6150"/>
                  </a:lnTo>
                  <a:lnTo>
                    <a:pt x="286035" y="17852"/>
                  </a:lnTo>
                  <a:lnTo>
                    <a:pt x="317434" y="45341"/>
                  </a:lnTo>
                  <a:lnTo>
                    <a:pt x="340906" y="82601"/>
                  </a:lnTo>
                  <a:lnTo>
                    <a:pt x="363827" y="145428"/>
                  </a:lnTo>
                  <a:lnTo>
                    <a:pt x="371661" y="189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45538" y="550408"/>
              <a:ext cx="135302" cy="209249"/>
            </a:xfrm>
            <a:custGeom>
              <a:avLst/>
              <a:gdLst/>
              <a:ahLst/>
              <a:cxnLst/>
              <a:rect l="0" t="0" r="0" b="0"/>
              <a:pathLst>
                <a:path w="135302" h="209249">
                  <a:moveTo>
                    <a:pt x="124493" y="18130"/>
                  </a:moveTo>
                  <a:lnTo>
                    <a:pt x="107725" y="6952"/>
                  </a:lnTo>
                  <a:lnTo>
                    <a:pt x="74941" y="0"/>
                  </a:lnTo>
                  <a:lnTo>
                    <a:pt x="55286" y="4613"/>
                  </a:lnTo>
                  <a:lnTo>
                    <a:pt x="23605" y="26639"/>
                  </a:lnTo>
                  <a:lnTo>
                    <a:pt x="7513" y="52237"/>
                  </a:lnTo>
                  <a:lnTo>
                    <a:pt x="0" y="100733"/>
                  </a:lnTo>
                  <a:lnTo>
                    <a:pt x="1636" y="152254"/>
                  </a:lnTo>
                  <a:lnTo>
                    <a:pt x="7889" y="173667"/>
                  </a:lnTo>
                  <a:lnTo>
                    <a:pt x="18467" y="190983"/>
                  </a:lnTo>
                  <a:lnTo>
                    <a:pt x="34087" y="203358"/>
                  </a:lnTo>
                  <a:lnTo>
                    <a:pt x="43165" y="208296"/>
                  </a:lnTo>
                  <a:lnTo>
                    <a:pt x="52726" y="209248"/>
                  </a:lnTo>
                  <a:lnTo>
                    <a:pt x="103691" y="193586"/>
                  </a:lnTo>
                  <a:lnTo>
                    <a:pt x="121487" y="177219"/>
                  </a:lnTo>
                  <a:lnTo>
                    <a:pt x="129508" y="166303"/>
                  </a:lnTo>
                  <a:lnTo>
                    <a:pt x="135301" y="141697"/>
                  </a:lnTo>
                  <a:lnTo>
                    <a:pt x="129487" y="87772"/>
                  </a:lnTo>
                  <a:lnTo>
                    <a:pt x="120474" y="66240"/>
                  </a:lnTo>
                  <a:lnTo>
                    <a:pt x="92908" y="7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93356" y="220979"/>
              <a:ext cx="113546" cy="463374"/>
            </a:xfrm>
            <a:custGeom>
              <a:avLst/>
              <a:gdLst/>
              <a:ahLst/>
              <a:cxnLst/>
              <a:rect l="0" t="0" r="0" b="0"/>
              <a:pathLst>
                <a:path w="113546" h="463374">
                  <a:moveTo>
                    <a:pt x="81960" y="463373"/>
                  </a:moveTo>
                  <a:lnTo>
                    <a:pt x="56766" y="399923"/>
                  </a:lnTo>
                  <a:lnTo>
                    <a:pt x="44209" y="352416"/>
                  </a:lnTo>
                  <a:lnTo>
                    <a:pt x="29486" y="290200"/>
                  </a:lnTo>
                  <a:lnTo>
                    <a:pt x="18840" y="245166"/>
                  </a:lnTo>
                  <a:lnTo>
                    <a:pt x="11395" y="193608"/>
                  </a:lnTo>
                  <a:lnTo>
                    <a:pt x="3290" y="139855"/>
                  </a:lnTo>
                  <a:lnTo>
                    <a:pt x="0" y="88206"/>
                  </a:lnTo>
                  <a:lnTo>
                    <a:pt x="12531" y="32213"/>
                  </a:lnTo>
                  <a:lnTo>
                    <a:pt x="25366" y="13993"/>
                  </a:lnTo>
                  <a:lnTo>
                    <a:pt x="33702" y="5859"/>
                  </a:lnTo>
                  <a:lnTo>
                    <a:pt x="42769" y="1606"/>
                  </a:lnTo>
                  <a:lnTo>
                    <a:pt x="62202" y="0"/>
                  </a:lnTo>
                  <a:lnTo>
                    <a:pt x="113545" y="10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27917" y="42113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61957" y="7236"/>
                  </a:lnTo>
                  <a:lnTo>
                    <a:pt x="102615" y="9878"/>
                  </a:lnTo>
                  <a:lnTo>
                    <a:pt x="5185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96726" y="621256"/>
              <a:ext cx="124608" cy="391787"/>
            </a:xfrm>
            <a:custGeom>
              <a:avLst/>
              <a:gdLst/>
              <a:ahLst/>
              <a:cxnLst/>
              <a:rect l="0" t="0" r="0" b="0"/>
              <a:pathLst>
                <a:path w="124608" h="391787">
                  <a:moveTo>
                    <a:pt x="4974" y="126267"/>
                  </a:moveTo>
                  <a:lnTo>
                    <a:pt x="22931" y="189717"/>
                  </a:lnTo>
                  <a:lnTo>
                    <a:pt x="33170" y="237224"/>
                  </a:lnTo>
                  <a:lnTo>
                    <a:pt x="47111" y="299439"/>
                  </a:lnTo>
                  <a:lnTo>
                    <a:pt x="61130" y="351806"/>
                  </a:lnTo>
                  <a:lnTo>
                    <a:pt x="71656" y="387676"/>
                  </a:lnTo>
                  <a:lnTo>
                    <a:pt x="71655" y="391786"/>
                  </a:lnTo>
                  <a:lnTo>
                    <a:pt x="69315" y="391017"/>
                  </a:lnTo>
                  <a:lnTo>
                    <a:pt x="65416" y="386995"/>
                  </a:lnTo>
                  <a:lnTo>
                    <a:pt x="47190" y="328985"/>
                  </a:lnTo>
                  <a:lnTo>
                    <a:pt x="29553" y="274018"/>
                  </a:lnTo>
                  <a:lnTo>
                    <a:pt x="11994" y="221070"/>
                  </a:lnTo>
                  <a:lnTo>
                    <a:pt x="7054" y="172684"/>
                  </a:lnTo>
                  <a:lnTo>
                    <a:pt x="0" y="119483"/>
                  </a:lnTo>
                  <a:lnTo>
                    <a:pt x="3948" y="58680"/>
                  </a:lnTo>
                  <a:lnTo>
                    <a:pt x="13898" y="23963"/>
                  </a:lnTo>
                  <a:lnTo>
                    <a:pt x="24927" y="6319"/>
                  </a:lnTo>
                  <a:lnTo>
                    <a:pt x="33484" y="1848"/>
                  </a:lnTo>
                  <a:lnTo>
                    <a:pt x="55470" y="0"/>
                  </a:lnTo>
                  <a:lnTo>
                    <a:pt x="77719" y="9317"/>
                  </a:lnTo>
                  <a:lnTo>
                    <a:pt x="96966" y="25156"/>
                  </a:lnTo>
                  <a:lnTo>
                    <a:pt x="114379" y="54974"/>
                  </a:lnTo>
                  <a:lnTo>
                    <a:pt x="124607" y="91755"/>
                  </a:lnTo>
                  <a:lnTo>
                    <a:pt x="123265" y="114438"/>
                  </a:lnTo>
                  <a:lnTo>
                    <a:pt x="115649" y="133098"/>
                  </a:lnTo>
                  <a:lnTo>
                    <a:pt x="110342" y="141349"/>
                  </a:lnTo>
                  <a:lnTo>
                    <a:pt x="102126" y="146850"/>
                  </a:lnTo>
                  <a:lnTo>
                    <a:pt x="80518" y="152963"/>
                  </a:lnTo>
                  <a:lnTo>
                    <a:pt x="47634" y="150814"/>
                  </a:lnTo>
                  <a:lnTo>
                    <a:pt x="4974" y="136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28042" y="379025"/>
              <a:ext cx="141120" cy="379027"/>
            </a:xfrm>
            <a:custGeom>
              <a:avLst/>
              <a:gdLst/>
              <a:ahLst/>
              <a:cxnLst/>
              <a:rect l="0" t="0" r="0" b="0"/>
              <a:pathLst>
                <a:path w="141120" h="379027">
                  <a:moveTo>
                    <a:pt x="0" y="0"/>
                  </a:moveTo>
                  <a:lnTo>
                    <a:pt x="3119" y="57264"/>
                  </a:lnTo>
                  <a:lnTo>
                    <a:pt x="11452" y="109774"/>
                  </a:lnTo>
                  <a:lnTo>
                    <a:pt x="21330" y="169786"/>
                  </a:lnTo>
                  <a:lnTo>
                    <a:pt x="31666" y="228902"/>
                  </a:lnTo>
                  <a:lnTo>
                    <a:pt x="42137" y="283462"/>
                  </a:lnTo>
                  <a:lnTo>
                    <a:pt x="49530" y="333554"/>
                  </a:lnTo>
                  <a:lnTo>
                    <a:pt x="50567" y="348711"/>
                  </a:lnTo>
                  <a:lnTo>
                    <a:pt x="48919" y="356477"/>
                  </a:lnTo>
                  <a:lnTo>
                    <a:pt x="45480" y="359314"/>
                  </a:lnTo>
                  <a:lnTo>
                    <a:pt x="40848" y="358866"/>
                  </a:lnTo>
                  <a:lnTo>
                    <a:pt x="36590" y="353888"/>
                  </a:lnTo>
                  <a:lnTo>
                    <a:pt x="28740" y="335878"/>
                  </a:lnTo>
                  <a:lnTo>
                    <a:pt x="27591" y="315396"/>
                  </a:lnTo>
                  <a:lnTo>
                    <a:pt x="33398" y="257087"/>
                  </a:lnTo>
                  <a:lnTo>
                    <a:pt x="42530" y="238653"/>
                  </a:lnTo>
                  <a:lnTo>
                    <a:pt x="57506" y="225781"/>
                  </a:lnTo>
                  <a:lnTo>
                    <a:pt x="66413" y="220711"/>
                  </a:lnTo>
                  <a:lnTo>
                    <a:pt x="74690" y="219670"/>
                  </a:lnTo>
                  <a:lnTo>
                    <a:pt x="90127" y="224753"/>
                  </a:lnTo>
                  <a:lnTo>
                    <a:pt x="111972" y="246358"/>
                  </a:lnTo>
                  <a:lnTo>
                    <a:pt x="135902" y="303685"/>
                  </a:lnTo>
                  <a:lnTo>
                    <a:pt x="141119" y="325654"/>
                  </a:lnTo>
                  <a:lnTo>
                    <a:pt x="137479" y="355413"/>
                  </a:lnTo>
                  <a:lnTo>
                    <a:pt x="12634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96497" y="642238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34328" y="6087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64911" y="652766"/>
              <a:ext cx="157929" cy="368499"/>
            </a:xfrm>
            <a:custGeom>
              <a:avLst/>
              <a:gdLst/>
              <a:ahLst/>
              <a:cxnLst/>
              <a:rect l="0" t="0" r="0" b="0"/>
              <a:pathLst>
                <a:path w="157929" h="368499">
                  <a:moveTo>
                    <a:pt x="157928" y="0"/>
                  </a:moveTo>
                  <a:lnTo>
                    <a:pt x="131565" y="63451"/>
                  </a:lnTo>
                  <a:lnTo>
                    <a:pt x="108050" y="121545"/>
                  </a:lnTo>
                  <a:lnTo>
                    <a:pt x="86205" y="178687"/>
                  </a:lnTo>
                  <a:lnTo>
                    <a:pt x="60529" y="236724"/>
                  </a:lnTo>
                  <a:lnTo>
                    <a:pt x="33593" y="294083"/>
                  </a:lnTo>
                  <a:lnTo>
                    <a:pt x="11256" y="34422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75482" y="566935"/>
              <a:ext cx="126593" cy="173327"/>
            </a:xfrm>
            <a:custGeom>
              <a:avLst/>
              <a:gdLst/>
              <a:ahLst/>
              <a:cxnLst/>
              <a:rect l="0" t="0" r="0" b="0"/>
              <a:pathLst>
                <a:path w="126593" h="173327">
                  <a:moveTo>
                    <a:pt x="84228" y="12132"/>
                  </a:moveTo>
                  <a:lnTo>
                    <a:pt x="73049" y="953"/>
                  </a:lnTo>
                  <a:lnTo>
                    <a:pt x="66247" y="0"/>
                  </a:lnTo>
                  <a:lnTo>
                    <a:pt x="20075" y="15661"/>
                  </a:lnTo>
                  <a:lnTo>
                    <a:pt x="13383" y="22674"/>
                  </a:lnTo>
                  <a:lnTo>
                    <a:pt x="5948" y="42943"/>
                  </a:lnTo>
                  <a:lnTo>
                    <a:pt x="7352" y="75074"/>
                  </a:lnTo>
                  <a:lnTo>
                    <a:pt x="11920" y="83339"/>
                  </a:lnTo>
                  <a:lnTo>
                    <a:pt x="26355" y="95642"/>
                  </a:lnTo>
                  <a:lnTo>
                    <a:pt x="78688" y="105837"/>
                  </a:lnTo>
                  <a:lnTo>
                    <a:pt x="102823" y="111490"/>
                  </a:lnTo>
                  <a:lnTo>
                    <a:pt x="111832" y="116975"/>
                  </a:lnTo>
                  <a:lnTo>
                    <a:pt x="124963" y="132428"/>
                  </a:lnTo>
                  <a:lnTo>
                    <a:pt x="126592" y="140293"/>
                  </a:lnTo>
                  <a:lnTo>
                    <a:pt x="125339" y="147875"/>
                  </a:lnTo>
                  <a:lnTo>
                    <a:pt x="122164" y="155270"/>
                  </a:lnTo>
                  <a:lnTo>
                    <a:pt x="106157" y="166606"/>
                  </a:lnTo>
                  <a:lnTo>
                    <a:pt x="95338" y="171267"/>
                  </a:lnTo>
                  <a:lnTo>
                    <a:pt x="70839" y="173326"/>
                  </a:lnTo>
                  <a:lnTo>
                    <a:pt x="10031" y="162013"/>
                  </a:lnTo>
                  <a:lnTo>
                    <a:pt x="0" y="15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78816" y="673823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75523" y="5474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61835" y="600442"/>
              <a:ext cx="113731" cy="178667"/>
            </a:xfrm>
            <a:custGeom>
              <a:avLst/>
              <a:gdLst/>
              <a:ahLst/>
              <a:cxnLst/>
              <a:rect l="0" t="0" r="0" b="0"/>
              <a:pathLst>
                <a:path w="113731" h="178667">
                  <a:moveTo>
                    <a:pt x="103201" y="41796"/>
                  </a:moveTo>
                  <a:lnTo>
                    <a:pt x="68303" y="6898"/>
                  </a:lnTo>
                  <a:lnTo>
                    <a:pt x="58879" y="2153"/>
                  </a:lnTo>
                  <a:lnTo>
                    <a:pt x="39048" y="0"/>
                  </a:lnTo>
                  <a:lnTo>
                    <a:pt x="21656" y="6063"/>
                  </a:lnTo>
                  <a:lnTo>
                    <a:pt x="13743" y="10955"/>
                  </a:lnTo>
                  <a:lnTo>
                    <a:pt x="8467" y="20065"/>
                  </a:lnTo>
                  <a:lnTo>
                    <a:pt x="0" y="73595"/>
                  </a:lnTo>
                  <a:lnTo>
                    <a:pt x="1182" y="100382"/>
                  </a:lnTo>
                  <a:lnTo>
                    <a:pt x="15001" y="134024"/>
                  </a:lnTo>
                  <a:lnTo>
                    <a:pt x="27346" y="151416"/>
                  </a:lnTo>
                  <a:lnTo>
                    <a:pt x="46870" y="163826"/>
                  </a:lnTo>
                  <a:lnTo>
                    <a:pt x="81051" y="174269"/>
                  </a:lnTo>
                  <a:lnTo>
                    <a:pt x="113730" y="178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14352" y="630608"/>
              <a:ext cx="213898" cy="156410"/>
            </a:xfrm>
            <a:custGeom>
              <a:avLst/>
              <a:gdLst/>
              <a:ahLst/>
              <a:cxnLst/>
              <a:rect l="0" t="0" r="0" b="0"/>
              <a:pathLst>
                <a:path w="213898" h="156410">
                  <a:moveTo>
                    <a:pt x="87555" y="64272"/>
                  </a:moveTo>
                  <a:lnTo>
                    <a:pt x="93144" y="47505"/>
                  </a:lnTo>
                  <a:lnTo>
                    <a:pt x="89648" y="29914"/>
                  </a:lnTo>
                  <a:lnTo>
                    <a:pt x="85441" y="20310"/>
                  </a:lnTo>
                  <a:lnTo>
                    <a:pt x="71408" y="6519"/>
                  </a:lnTo>
                  <a:lnTo>
                    <a:pt x="62752" y="1204"/>
                  </a:lnTo>
                  <a:lnTo>
                    <a:pt x="54642" y="0"/>
                  </a:lnTo>
                  <a:lnTo>
                    <a:pt x="46895" y="1537"/>
                  </a:lnTo>
                  <a:lnTo>
                    <a:pt x="39391" y="4901"/>
                  </a:lnTo>
                  <a:lnTo>
                    <a:pt x="17652" y="26404"/>
                  </a:lnTo>
                  <a:lnTo>
                    <a:pt x="1983" y="60591"/>
                  </a:lnTo>
                  <a:lnTo>
                    <a:pt x="0" y="83693"/>
                  </a:lnTo>
                  <a:lnTo>
                    <a:pt x="8259" y="127120"/>
                  </a:lnTo>
                  <a:lnTo>
                    <a:pt x="23375" y="153344"/>
                  </a:lnTo>
                  <a:lnTo>
                    <a:pt x="30730" y="156409"/>
                  </a:lnTo>
                  <a:lnTo>
                    <a:pt x="39144" y="156112"/>
                  </a:lnTo>
                  <a:lnTo>
                    <a:pt x="56680" y="149544"/>
                  </a:lnTo>
                  <a:lnTo>
                    <a:pt x="72273" y="138826"/>
                  </a:lnTo>
                  <a:lnTo>
                    <a:pt x="83882" y="120024"/>
                  </a:lnTo>
                  <a:lnTo>
                    <a:pt x="88616" y="108459"/>
                  </a:lnTo>
                  <a:lnTo>
                    <a:pt x="95281" y="103089"/>
                  </a:lnTo>
                  <a:lnTo>
                    <a:pt x="103234" y="101848"/>
                  </a:lnTo>
                  <a:lnTo>
                    <a:pt x="112046" y="103361"/>
                  </a:lnTo>
                  <a:lnTo>
                    <a:pt x="164825" y="130988"/>
                  </a:lnTo>
                  <a:lnTo>
                    <a:pt x="213897" y="137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353769" y="431668"/>
              <a:ext cx="16594" cy="410612"/>
            </a:xfrm>
            <a:custGeom>
              <a:avLst/>
              <a:gdLst/>
              <a:ahLst/>
              <a:cxnLst/>
              <a:rect l="0" t="0" r="0" b="0"/>
              <a:pathLst>
                <a:path w="16594" h="410612">
                  <a:moveTo>
                    <a:pt x="6065" y="0"/>
                  </a:moveTo>
                  <a:lnTo>
                    <a:pt x="0" y="35961"/>
                  </a:lnTo>
                  <a:lnTo>
                    <a:pt x="3748" y="88644"/>
                  </a:lnTo>
                  <a:lnTo>
                    <a:pt x="4209" y="145198"/>
                  </a:lnTo>
                  <a:lnTo>
                    <a:pt x="716" y="200646"/>
                  </a:lnTo>
                  <a:lnTo>
                    <a:pt x="4481" y="248574"/>
                  </a:lnTo>
                  <a:lnTo>
                    <a:pt x="8716" y="300989"/>
                  </a:lnTo>
                  <a:lnTo>
                    <a:pt x="14259" y="349275"/>
                  </a:lnTo>
                  <a:lnTo>
                    <a:pt x="1659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326590" y="1042321"/>
            <a:ext cx="3537929" cy="515897"/>
            <a:chOff x="1326590" y="1042321"/>
            <a:chExt cx="3537929" cy="515897"/>
          </a:xfrm>
        </p:grpSpPr>
        <p:sp>
          <p:nvSpPr>
            <p:cNvPr id="50" name="Freeform 49"/>
            <p:cNvSpPr/>
            <p:nvPr/>
          </p:nvSpPr>
          <p:spPr>
            <a:xfrm>
              <a:off x="1361290" y="1049887"/>
              <a:ext cx="165343" cy="508331"/>
            </a:xfrm>
            <a:custGeom>
              <a:avLst/>
              <a:gdLst/>
              <a:ahLst/>
              <a:cxnLst/>
              <a:rect l="0" t="0" r="0" b="0"/>
              <a:pathLst>
                <a:path w="165343" h="508331">
                  <a:moveTo>
                    <a:pt x="81114" y="508330"/>
                  </a:moveTo>
                  <a:lnTo>
                    <a:pt x="66460" y="449713"/>
                  </a:lnTo>
                  <a:lnTo>
                    <a:pt x="54086" y="387134"/>
                  </a:lnTo>
                  <a:lnTo>
                    <a:pt x="47309" y="324686"/>
                  </a:lnTo>
                  <a:lnTo>
                    <a:pt x="31688" y="263438"/>
                  </a:lnTo>
                  <a:lnTo>
                    <a:pt x="21366" y="210772"/>
                  </a:lnTo>
                  <a:lnTo>
                    <a:pt x="10898" y="159942"/>
                  </a:lnTo>
                  <a:lnTo>
                    <a:pt x="0" y="103901"/>
                  </a:lnTo>
                  <a:lnTo>
                    <a:pt x="610" y="73560"/>
                  </a:lnTo>
                  <a:lnTo>
                    <a:pt x="8679" y="48377"/>
                  </a:lnTo>
                  <a:lnTo>
                    <a:pt x="26304" y="28606"/>
                  </a:lnTo>
                  <a:lnTo>
                    <a:pt x="49735" y="13190"/>
                  </a:lnTo>
                  <a:lnTo>
                    <a:pt x="75746" y="2438"/>
                  </a:lnTo>
                  <a:lnTo>
                    <a:pt x="102905" y="0"/>
                  </a:lnTo>
                  <a:lnTo>
                    <a:pt x="138263" y="5204"/>
                  </a:lnTo>
                  <a:lnTo>
                    <a:pt x="165342" y="13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26590" y="130553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5" y="5589"/>
                  </a:lnTo>
                  <a:lnTo>
                    <a:pt x="118150" y="10723"/>
                  </a:lnTo>
                  <a:lnTo>
                    <a:pt x="6293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79274" y="1281278"/>
              <a:ext cx="158297" cy="231678"/>
            </a:xfrm>
            <a:custGeom>
              <a:avLst/>
              <a:gdLst/>
              <a:ahLst/>
              <a:cxnLst/>
              <a:rect l="0" t="0" r="0" b="0"/>
              <a:pathLst>
                <a:path w="158297" h="231678">
                  <a:moveTo>
                    <a:pt x="0" y="97955"/>
                  </a:moveTo>
                  <a:lnTo>
                    <a:pt x="58617" y="92366"/>
                  </a:lnTo>
                  <a:lnTo>
                    <a:pt x="111621" y="78827"/>
                  </a:lnTo>
                  <a:lnTo>
                    <a:pt x="135007" y="67616"/>
                  </a:lnTo>
                  <a:lnTo>
                    <a:pt x="150860" y="51716"/>
                  </a:lnTo>
                  <a:lnTo>
                    <a:pt x="156726" y="42562"/>
                  </a:lnTo>
                  <a:lnTo>
                    <a:pt x="158296" y="34120"/>
                  </a:lnTo>
                  <a:lnTo>
                    <a:pt x="157003" y="26153"/>
                  </a:lnTo>
                  <a:lnTo>
                    <a:pt x="153802" y="18501"/>
                  </a:lnTo>
                  <a:lnTo>
                    <a:pt x="140886" y="6880"/>
                  </a:lnTo>
                  <a:lnTo>
                    <a:pt x="132529" y="2143"/>
                  </a:lnTo>
                  <a:lnTo>
                    <a:pt x="110764" y="0"/>
                  </a:lnTo>
                  <a:lnTo>
                    <a:pt x="64253" y="8156"/>
                  </a:lnTo>
                  <a:lnTo>
                    <a:pt x="31906" y="23254"/>
                  </a:lnTo>
                  <a:lnTo>
                    <a:pt x="16910" y="42138"/>
                  </a:lnTo>
                  <a:lnTo>
                    <a:pt x="7516" y="66128"/>
                  </a:lnTo>
                  <a:lnTo>
                    <a:pt x="1485" y="122777"/>
                  </a:lnTo>
                  <a:lnTo>
                    <a:pt x="3000" y="153440"/>
                  </a:lnTo>
                  <a:lnTo>
                    <a:pt x="17007" y="189264"/>
                  </a:lnTo>
                  <a:lnTo>
                    <a:pt x="29396" y="207167"/>
                  </a:lnTo>
                  <a:lnTo>
                    <a:pt x="45820" y="219803"/>
                  </a:lnTo>
                  <a:lnTo>
                    <a:pt x="65988" y="228149"/>
                  </a:lnTo>
                  <a:lnTo>
                    <a:pt x="102480" y="231677"/>
                  </a:lnTo>
                  <a:lnTo>
                    <a:pt x="147399" y="224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4463" y="1317876"/>
              <a:ext cx="203310" cy="166803"/>
            </a:xfrm>
            <a:custGeom>
              <a:avLst/>
              <a:gdLst/>
              <a:ahLst/>
              <a:cxnLst/>
              <a:rect l="0" t="0" r="0" b="0"/>
              <a:pathLst>
                <a:path w="203310" h="166803">
                  <a:moveTo>
                    <a:pt x="87495" y="135056"/>
                  </a:moveTo>
                  <a:lnTo>
                    <a:pt x="104284" y="72776"/>
                  </a:lnTo>
                  <a:lnTo>
                    <a:pt x="106655" y="46155"/>
                  </a:lnTo>
                  <a:lnTo>
                    <a:pt x="101470" y="21845"/>
                  </a:lnTo>
                  <a:lnTo>
                    <a:pt x="96812" y="10449"/>
                  </a:lnTo>
                  <a:lnTo>
                    <a:pt x="89027" y="4022"/>
                  </a:lnTo>
                  <a:lnTo>
                    <a:pt x="79158" y="906"/>
                  </a:lnTo>
                  <a:lnTo>
                    <a:pt x="67899" y="0"/>
                  </a:lnTo>
                  <a:lnTo>
                    <a:pt x="49150" y="5231"/>
                  </a:lnTo>
                  <a:lnTo>
                    <a:pt x="40875" y="9902"/>
                  </a:lnTo>
                  <a:lnTo>
                    <a:pt x="18050" y="38832"/>
                  </a:lnTo>
                  <a:lnTo>
                    <a:pt x="2058" y="71450"/>
                  </a:lnTo>
                  <a:lnTo>
                    <a:pt x="0" y="92749"/>
                  </a:lnTo>
                  <a:lnTo>
                    <a:pt x="8211" y="135018"/>
                  </a:lnTo>
                  <a:lnTo>
                    <a:pt x="23319" y="161041"/>
                  </a:lnTo>
                  <a:lnTo>
                    <a:pt x="31843" y="165248"/>
                  </a:lnTo>
                  <a:lnTo>
                    <a:pt x="53792" y="166802"/>
                  </a:lnTo>
                  <a:lnTo>
                    <a:pt x="63857" y="163239"/>
                  </a:lnTo>
                  <a:lnTo>
                    <a:pt x="81279" y="149922"/>
                  </a:lnTo>
                  <a:lnTo>
                    <a:pt x="98651" y="122693"/>
                  </a:lnTo>
                  <a:lnTo>
                    <a:pt x="113832" y="80882"/>
                  </a:lnTo>
                  <a:lnTo>
                    <a:pt x="117526" y="52844"/>
                  </a:lnTo>
                  <a:lnTo>
                    <a:pt x="120959" y="73392"/>
                  </a:lnTo>
                  <a:lnTo>
                    <a:pt x="161715" y="132744"/>
                  </a:lnTo>
                  <a:lnTo>
                    <a:pt x="168561" y="140534"/>
                  </a:lnTo>
                  <a:lnTo>
                    <a:pt x="175464" y="144557"/>
                  </a:lnTo>
                  <a:lnTo>
                    <a:pt x="182406" y="146069"/>
                  </a:lnTo>
                  <a:lnTo>
                    <a:pt x="203309" y="145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21471" y="109496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9115"/>
                  </a:lnTo>
                  <a:lnTo>
                    <a:pt x="57" y="207959"/>
                  </a:lnTo>
                  <a:lnTo>
                    <a:pt x="17" y="262439"/>
                  </a:lnTo>
                  <a:lnTo>
                    <a:pt x="5" y="312506"/>
                  </a:lnTo>
                  <a:lnTo>
                    <a:pt x="2" y="3507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74072" y="1247302"/>
              <a:ext cx="231628" cy="26647"/>
            </a:xfrm>
            <a:custGeom>
              <a:avLst/>
              <a:gdLst/>
              <a:ahLst/>
              <a:cxnLst/>
              <a:rect l="0" t="0" r="0" b="0"/>
              <a:pathLst>
                <a:path w="231628" h="26647">
                  <a:moveTo>
                    <a:pt x="231627" y="5589"/>
                  </a:moveTo>
                  <a:lnTo>
                    <a:pt x="214859" y="0"/>
                  </a:lnTo>
                  <a:lnTo>
                    <a:pt x="162111" y="3272"/>
                  </a:lnTo>
                  <a:lnTo>
                    <a:pt x="105418" y="8251"/>
                  </a:lnTo>
                  <a:lnTo>
                    <a:pt x="43518" y="2231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22630" y="1295005"/>
              <a:ext cx="126276" cy="169225"/>
            </a:xfrm>
            <a:custGeom>
              <a:avLst/>
              <a:gdLst/>
              <a:ahLst/>
              <a:cxnLst/>
              <a:rect l="0" t="0" r="0" b="0"/>
              <a:pathLst>
                <a:path w="126276" h="169225">
                  <a:moveTo>
                    <a:pt x="14655" y="42114"/>
                  </a:moveTo>
                  <a:lnTo>
                    <a:pt x="0" y="86076"/>
                  </a:lnTo>
                  <a:lnTo>
                    <a:pt x="2682" y="106106"/>
                  </a:lnTo>
                  <a:lnTo>
                    <a:pt x="23468" y="147561"/>
                  </a:lnTo>
                  <a:lnTo>
                    <a:pt x="39629" y="162289"/>
                  </a:lnTo>
                  <a:lnTo>
                    <a:pt x="48851" y="167854"/>
                  </a:lnTo>
                  <a:lnTo>
                    <a:pt x="57340" y="169224"/>
                  </a:lnTo>
                  <a:lnTo>
                    <a:pt x="65338" y="167798"/>
                  </a:lnTo>
                  <a:lnTo>
                    <a:pt x="80464" y="159975"/>
                  </a:lnTo>
                  <a:lnTo>
                    <a:pt x="94986" y="148699"/>
                  </a:lnTo>
                  <a:lnTo>
                    <a:pt x="116315" y="118018"/>
                  </a:lnTo>
                  <a:lnTo>
                    <a:pt x="126275" y="79292"/>
                  </a:lnTo>
                  <a:lnTo>
                    <a:pt x="121583" y="24913"/>
                  </a:lnTo>
                  <a:lnTo>
                    <a:pt x="1199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32576" y="1225667"/>
              <a:ext cx="131093" cy="210084"/>
            </a:xfrm>
            <a:custGeom>
              <a:avLst/>
              <a:gdLst/>
              <a:ahLst/>
              <a:cxnLst/>
              <a:rect l="0" t="0" r="0" b="0"/>
              <a:pathLst>
                <a:path w="131093" h="210084">
                  <a:moveTo>
                    <a:pt x="4750" y="132509"/>
                  </a:moveTo>
                  <a:lnTo>
                    <a:pt x="22708" y="186384"/>
                  </a:lnTo>
                  <a:lnTo>
                    <a:pt x="30608" y="210083"/>
                  </a:lnTo>
                  <a:lnTo>
                    <a:pt x="14738" y="151020"/>
                  </a:lnTo>
                  <a:lnTo>
                    <a:pt x="0" y="91446"/>
                  </a:lnTo>
                  <a:lnTo>
                    <a:pt x="1859" y="69805"/>
                  </a:lnTo>
                  <a:lnTo>
                    <a:pt x="15072" y="37891"/>
                  </a:lnTo>
                  <a:lnTo>
                    <a:pt x="33804" y="11797"/>
                  </a:lnTo>
                  <a:lnTo>
                    <a:pt x="53538" y="2820"/>
                  </a:lnTo>
                  <a:lnTo>
                    <a:pt x="76736" y="0"/>
                  </a:lnTo>
                  <a:lnTo>
                    <a:pt x="131092" y="6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13240" y="1225968"/>
              <a:ext cx="121148" cy="195380"/>
            </a:xfrm>
            <a:custGeom>
              <a:avLst/>
              <a:gdLst/>
              <a:ahLst/>
              <a:cxnLst/>
              <a:rect l="0" t="0" r="0" b="0"/>
              <a:pathLst>
                <a:path w="121148" h="195380">
                  <a:moveTo>
                    <a:pt x="3070" y="100622"/>
                  </a:moveTo>
                  <a:lnTo>
                    <a:pt x="61687" y="95033"/>
                  </a:lnTo>
                  <a:lnTo>
                    <a:pt x="96478" y="85968"/>
                  </a:lnTo>
                  <a:lnTo>
                    <a:pt x="105116" y="80324"/>
                  </a:lnTo>
                  <a:lnTo>
                    <a:pt x="117834" y="64695"/>
                  </a:lnTo>
                  <a:lnTo>
                    <a:pt x="121147" y="46050"/>
                  </a:lnTo>
                  <a:lnTo>
                    <a:pt x="120393" y="36165"/>
                  </a:lnTo>
                  <a:lnTo>
                    <a:pt x="113315" y="18942"/>
                  </a:lnTo>
                  <a:lnTo>
                    <a:pt x="108152" y="11074"/>
                  </a:lnTo>
                  <a:lnTo>
                    <a:pt x="100031" y="5828"/>
                  </a:lnTo>
                  <a:lnTo>
                    <a:pt x="78529" y="0"/>
                  </a:lnTo>
                  <a:lnTo>
                    <a:pt x="45706" y="2308"/>
                  </a:lnTo>
                  <a:lnTo>
                    <a:pt x="36173" y="8173"/>
                  </a:lnTo>
                  <a:lnTo>
                    <a:pt x="19343" y="27168"/>
                  </a:lnTo>
                  <a:lnTo>
                    <a:pt x="2303" y="58581"/>
                  </a:lnTo>
                  <a:lnTo>
                    <a:pt x="0" y="79598"/>
                  </a:lnTo>
                  <a:lnTo>
                    <a:pt x="8053" y="121686"/>
                  </a:lnTo>
                  <a:lnTo>
                    <a:pt x="23134" y="147677"/>
                  </a:lnTo>
                  <a:lnTo>
                    <a:pt x="42421" y="170197"/>
                  </a:lnTo>
                  <a:lnTo>
                    <a:pt x="68542" y="186098"/>
                  </a:lnTo>
                  <a:lnTo>
                    <a:pt x="118884" y="195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57672" y="1238449"/>
              <a:ext cx="158885" cy="173546"/>
            </a:xfrm>
            <a:custGeom>
              <a:avLst/>
              <a:gdLst/>
              <a:ahLst/>
              <a:cxnLst/>
              <a:rect l="0" t="0" r="0" b="0"/>
              <a:pathLst>
                <a:path w="158885" h="173546">
                  <a:moveTo>
                    <a:pt x="116607" y="24970"/>
                  </a:moveTo>
                  <a:lnTo>
                    <a:pt x="98627" y="9329"/>
                  </a:lnTo>
                  <a:lnTo>
                    <a:pt x="81710" y="1251"/>
                  </a:lnTo>
                  <a:lnTo>
                    <a:pt x="62493" y="0"/>
                  </a:lnTo>
                  <a:lnTo>
                    <a:pt x="21560" y="8730"/>
                  </a:lnTo>
                  <a:lnTo>
                    <a:pt x="13468" y="14143"/>
                  </a:lnTo>
                  <a:lnTo>
                    <a:pt x="1358" y="29517"/>
                  </a:lnTo>
                  <a:lnTo>
                    <a:pt x="0" y="37360"/>
                  </a:lnTo>
                  <a:lnTo>
                    <a:pt x="1434" y="44928"/>
                  </a:lnTo>
                  <a:lnTo>
                    <a:pt x="4730" y="52314"/>
                  </a:lnTo>
                  <a:lnTo>
                    <a:pt x="11607" y="57237"/>
                  </a:lnTo>
                  <a:lnTo>
                    <a:pt x="74365" y="74625"/>
                  </a:lnTo>
                  <a:lnTo>
                    <a:pt x="127119" y="91719"/>
                  </a:lnTo>
                  <a:lnTo>
                    <a:pt x="145066" y="104939"/>
                  </a:lnTo>
                  <a:lnTo>
                    <a:pt x="153127" y="113378"/>
                  </a:lnTo>
                  <a:lnTo>
                    <a:pt x="157332" y="123683"/>
                  </a:lnTo>
                  <a:lnTo>
                    <a:pt x="158884" y="147611"/>
                  </a:lnTo>
                  <a:lnTo>
                    <a:pt x="155320" y="157034"/>
                  </a:lnTo>
                  <a:lnTo>
                    <a:pt x="142002" y="170623"/>
                  </a:lnTo>
                  <a:lnTo>
                    <a:pt x="133537" y="173545"/>
                  </a:lnTo>
                  <a:lnTo>
                    <a:pt x="78889" y="172755"/>
                  </a:lnTo>
                  <a:lnTo>
                    <a:pt x="28669" y="164087"/>
                  </a:lnTo>
                  <a:lnTo>
                    <a:pt x="11322" y="16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63792" y="1421347"/>
              <a:ext cx="29256" cy="136871"/>
            </a:xfrm>
            <a:custGeom>
              <a:avLst/>
              <a:gdLst/>
              <a:ahLst/>
              <a:cxnLst/>
              <a:rect l="0" t="0" r="0" b="0"/>
              <a:pathLst>
                <a:path w="29256" h="136871">
                  <a:moveTo>
                    <a:pt x="0" y="0"/>
                  </a:moveTo>
                  <a:lnTo>
                    <a:pt x="23720" y="43962"/>
                  </a:lnTo>
                  <a:lnTo>
                    <a:pt x="29255" y="85425"/>
                  </a:lnTo>
                  <a:lnTo>
                    <a:pt x="24311" y="108547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36584" y="1206651"/>
              <a:ext cx="148721" cy="199477"/>
            </a:xfrm>
            <a:custGeom>
              <a:avLst/>
              <a:gdLst/>
              <a:ahLst/>
              <a:cxnLst/>
              <a:rect l="0" t="0" r="0" b="0"/>
              <a:pathLst>
                <a:path w="148721" h="199477">
                  <a:moveTo>
                    <a:pt x="100991" y="14654"/>
                  </a:moveTo>
                  <a:lnTo>
                    <a:pt x="57028" y="0"/>
                  </a:lnTo>
                  <a:lnTo>
                    <a:pt x="48286" y="205"/>
                  </a:lnTo>
                  <a:lnTo>
                    <a:pt x="32333" y="6673"/>
                  </a:lnTo>
                  <a:lnTo>
                    <a:pt x="10197" y="23468"/>
                  </a:lnTo>
                  <a:lnTo>
                    <a:pt x="2147" y="42748"/>
                  </a:lnTo>
                  <a:lnTo>
                    <a:pt x="0" y="54440"/>
                  </a:lnTo>
                  <a:lnTo>
                    <a:pt x="3853" y="76791"/>
                  </a:lnTo>
                  <a:lnTo>
                    <a:pt x="8156" y="87664"/>
                  </a:lnTo>
                  <a:lnTo>
                    <a:pt x="15704" y="94913"/>
                  </a:lnTo>
                  <a:lnTo>
                    <a:pt x="36570" y="102967"/>
                  </a:lnTo>
                  <a:lnTo>
                    <a:pt x="98631" y="114801"/>
                  </a:lnTo>
                  <a:lnTo>
                    <a:pt x="128758" y="132065"/>
                  </a:lnTo>
                  <a:lnTo>
                    <a:pt x="137049" y="138552"/>
                  </a:lnTo>
                  <a:lnTo>
                    <a:pt x="146263" y="158237"/>
                  </a:lnTo>
                  <a:lnTo>
                    <a:pt x="148720" y="170038"/>
                  </a:lnTo>
                  <a:lnTo>
                    <a:pt x="146848" y="179074"/>
                  </a:lnTo>
                  <a:lnTo>
                    <a:pt x="142091" y="186269"/>
                  </a:lnTo>
                  <a:lnTo>
                    <a:pt x="135410" y="192235"/>
                  </a:lnTo>
                  <a:lnTo>
                    <a:pt x="112389" y="198864"/>
                  </a:lnTo>
                  <a:lnTo>
                    <a:pt x="72783" y="199476"/>
                  </a:lnTo>
                  <a:lnTo>
                    <a:pt x="37820" y="193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7851" y="1263419"/>
              <a:ext cx="125825" cy="144577"/>
            </a:xfrm>
            <a:custGeom>
              <a:avLst/>
              <a:gdLst/>
              <a:ahLst/>
              <a:cxnLst/>
              <a:rect l="0" t="0" r="0" b="0"/>
              <a:pathLst>
                <a:path w="125825" h="144577">
                  <a:moveTo>
                    <a:pt x="6066" y="21057"/>
                  </a:moveTo>
                  <a:lnTo>
                    <a:pt x="0" y="54679"/>
                  </a:lnTo>
                  <a:lnTo>
                    <a:pt x="6088" y="91721"/>
                  </a:lnTo>
                  <a:lnTo>
                    <a:pt x="16214" y="114464"/>
                  </a:lnTo>
                  <a:lnTo>
                    <a:pt x="40658" y="141410"/>
                  </a:lnTo>
                  <a:lnTo>
                    <a:pt x="50185" y="144576"/>
                  </a:lnTo>
                  <a:lnTo>
                    <a:pt x="70128" y="141855"/>
                  </a:lnTo>
                  <a:lnTo>
                    <a:pt x="95497" y="127169"/>
                  </a:lnTo>
                  <a:lnTo>
                    <a:pt x="107424" y="111502"/>
                  </a:lnTo>
                  <a:lnTo>
                    <a:pt x="124613" y="72848"/>
                  </a:lnTo>
                  <a:lnTo>
                    <a:pt x="125824" y="49145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46150" y="1259892"/>
              <a:ext cx="133623" cy="161466"/>
            </a:xfrm>
            <a:custGeom>
              <a:avLst/>
              <a:gdLst/>
              <a:ahLst/>
              <a:cxnLst/>
              <a:rect l="0" t="0" r="0" b="0"/>
              <a:pathLst>
                <a:path w="133623" h="161466">
                  <a:moveTo>
                    <a:pt x="112565" y="45641"/>
                  </a:moveTo>
                  <a:lnTo>
                    <a:pt x="75478" y="10894"/>
                  </a:lnTo>
                  <a:lnTo>
                    <a:pt x="57478" y="1732"/>
                  </a:lnTo>
                  <a:lnTo>
                    <a:pt x="37778" y="0"/>
                  </a:lnTo>
                  <a:lnTo>
                    <a:pt x="27612" y="1176"/>
                  </a:lnTo>
                  <a:lnTo>
                    <a:pt x="19665" y="5469"/>
                  </a:lnTo>
                  <a:lnTo>
                    <a:pt x="7715" y="19598"/>
                  </a:lnTo>
                  <a:lnTo>
                    <a:pt x="0" y="52873"/>
                  </a:lnTo>
                  <a:lnTo>
                    <a:pt x="13034" y="104868"/>
                  </a:lnTo>
                  <a:lnTo>
                    <a:pt x="20756" y="128116"/>
                  </a:lnTo>
                  <a:lnTo>
                    <a:pt x="34326" y="147028"/>
                  </a:lnTo>
                  <a:lnTo>
                    <a:pt x="42858" y="155346"/>
                  </a:lnTo>
                  <a:lnTo>
                    <a:pt x="53225" y="159722"/>
                  </a:lnTo>
                  <a:lnTo>
                    <a:pt x="77223" y="161465"/>
                  </a:lnTo>
                  <a:lnTo>
                    <a:pt x="97247" y="155220"/>
                  </a:lnTo>
                  <a:lnTo>
                    <a:pt x="133622" y="129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21886" y="1042321"/>
              <a:ext cx="200042" cy="390261"/>
            </a:xfrm>
            <a:custGeom>
              <a:avLst/>
              <a:gdLst/>
              <a:ahLst/>
              <a:cxnLst/>
              <a:rect l="0" t="0" r="0" b="0"/>
              <a:pathLst>
                <a:path w="200042" h="390261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19464" y="159505"/>
                  </a:lnTo>
                  <a:lnTo>
                    <a:pt x="26174" y="215976"/>
                  </a:lnTo>
                  <a:lnTo>
                    <a:pt x="38922" y="272989"/>
                  </a:lnTo>
                  <a:lnTo>
                    <a:pt x="49586" y="335030"/>
                  </a:lnTo>
                  <a:lnTo>
                    <a:pt x="57628" y="387103"/>
                  </a:lnTo>
                  <a:lnTo>
                    <a:pt x="59475" y="390260"/>
                  </a:lnTo>
                  <a:lnTo>
                    <a:pt x="60707" y="387685"/>
                  </a:lnTo>
                  <a:lnTo>
                    <a:pt x="70082" y="330166"/>
                  </a:lnTo>
                  <a:lnTo>
                    <a:pt x="72984" y="273795"/>
                  </a:lnTo>
                  <a:lnTo>
                    <a:pt x="75721" y="248028"/>
                  </a:lnTo>
                  <a:lnTo>
                    <a:pt x="84736" y="228778"/>
                  </a:lnTo>
                  <a:lnTo>
                    <a:pt x="92755" y="223878"/>
                  </a:lnTo>
                  <a:lnTo>
                    <a:pt x="114144" y="221554"/>
                  </a:lnTo>
                  <a:lnTo>
                    <a:pt x="133009" y="227540"/>
                  </a:lnTo>
                  <a:lnTo>
                    <a:pt x="141315" y="232412"/>
                  </a:lnTo>
                  <a:lnTo>
                    <a:pt x="153663" y="247183"/>
                  </a:lnTo>
                  <a:lnTo>
                    <a:pt x="178610" y="305768"/>
                  </a:lnTo>
                  <a:lnTo>
                    <a:pt x="196889" y="365416"/>
                  </a:lnTo>
                  <a:lnTo>
                    <a:pt x="20004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56486" y="1254590"/>
              <a:ext cx="207639" cy="189117"/>
            </a:xfrm>
            <a:custGeom>
              <a:avLst/>
              <a:gdLst/>
              <a:ahLst/>
              <a:cxnLst/>
              <a:rect l="0" t="0" r="0" b="0"/>
              <a:pathLst>
                <a:path w="207639" h="189117">
                  <a:moveTo>
                    <a:pt x="102353" y="103586"/>
                  </a:moveTo>
                  <a:lnTo>
                    <a:pt x="96764" y="44969"/>
                  </a:lnTo>
                  <a:lnTo>
                    <a:pt x="82110" y="10179"/>
                  </a:lnTo>
                  <a:lnTo>
                    <a:pt x="73649" y="3880"/>
                  </a:lnTo>
                  <a:lnTo>
                    <a:pt x="51771" y="0"/>
                  </a:lnTo>
                  <a:lnTo>
                    <a:pt x="32689" y="5295"/>
                  </a:lnTo>
                  <a:lnTo>
                    <a:pt x="24325" y="9983"/>
                  </a:lnTo>
                  <a:lnTo>
                    <a:pt x="11912" y="24550"/>
                  </a:lnTo>
                  <a:lnTo>
                    <a:pt x="6964" y="33348"/>
                  </a:lnTo>
                  <a:lnTo>
                    <a:pt x="0" y="73676"/>
                  </a:lnTo>
                  <a:lnTo>
                    <a:pt x="3526" y="122670"/>
                  </a:lnTo>
                  <a:lnTo>
                    <a:pt x="11980" y="163053"/>
                  </a:lnTo>
                  <a:lnTo>
                    <a:pt x="17538" y="172476"/>
                  </a:lnTo>
                  <a:lnTo>
                    <a:pt x="33072" y="186066"/>
                  </a:lnTo>
                  <a:lnTo>
                    <a:pt x="42128" y="188988"/>
                  </a:lnTo>
                  <a:lnTo>
                    <a:pt x="61548" y="189116"/>
                  </a:lnTo>
                  <a:lnTo>
                    <a:pt x="78758" y="179034"/>
                  </a:lnTo>
                  <a:lnTo>
                    <a:pt x="86623" y="171432"/>
                  </a:lnTo>
                  <a:lnTo>
                    <a:pt x="103282" y="132787"/>
                  </a:lnTo>
                  <a:lnTo>
                    <a:pt x="112155" y="83921"/>
                  </a:lnTo>
                  <a:lnTo>
                    <a:pt x="114737" y="83457"/>
                  </a:lnTo>
                  <a:lnTo>
                    <a:pt x="168966" y="145347"/>
                  </a:lnTo>
                  <a:lnTo>
                    <a:pt x="191890" y="160413"/>
                  </a:lnTo>
                  <a:lnTo>
                    <a:pt x="207638" y="166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87715" y="1252891"/>
              <a:ext cx="176804" cy="221099"/>
            </a:xfrm>
            <a:custGeom>
              <a:avLst/>
              <a:gdLst/>
              <a:ahLst/>
              <a:cxnLst/>
              <a:rect l="0" t="0" r="0" b="0"/>
              <a:pathLst>
                <a:path w="176804" h="221099">
                  <a:moveTo>
                    <a:pt x="113279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19617" y="27533"/>
                  </a:lnTo>
                  <a:lnTo>
                    <a:pt x="3021" y="44992"/>
                  </a:lnTo>
                  <a:lnTo>
                    <a:pt x="0" y="53391"/>
                  </a:lnTo>
                  <a:lnTo>
                    <a:pt x="325" y="61331"/>
                  </a:lnTo>
                  <a:lnTo>
                    <a:pt x="2882" y="68963"/>
                  </a:lnTo>
                  <a:lnTo>
                    <a:pt x="15081" y="80563"/>
                  </a:lnTo>
                  <a:lnTo>
                    <a:pt x="68806" y="109698"/>
                  </a:lnTo>
                  <a:lnTo>
                    <a:pt x="129086" y="144008"/>
                  </a:lnTo>
                  <a:lnTo>
                    <a:pt x="158777" y="164981"/>
                  </a:lnTo>
                  <a:lnTo>
                    <a:pt x="176803" y="191603"/>
                  </a:lnTo>
                  <a:lnTo>
                    <a:pt x="176685" y="199095"/>
                  </a:lnTo>
                  <a:lnTo>
                    <a:pt x="173097" y="205259"/>
                  </a:lnTo>
                  <a:lnTo>
                    <a:pt x="167196" y="210539"/>
                  </a:lnTo>
                  <a:lnTo>
                    <a:pt x="148161" y="216405"/>
                  </a:lnTo>
                  <a:lnTo>
                    <a:pt x="97813" y="220171"/>
                  </a:lnTo>
                  <a:lnTo>
                    <a:pt x="41342" y="220976"/>
                  </a:lnTo>
                  <a:lnTo>
                    <a:pt x="2905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232663" y="1073906"/>
            <a:ext cx="1656502" cy="463255"/>
            <a:chOff x="5232663" y="1073906"/>
            <a:chExt cx="1656502" cy="463255"/>
          </a:xfrm>
        </p:grpSpPr>
        <p:sp>
          <p:nvSpPr>
            <p:cNvPr id="68" name="Freeform 67"/>
            <p:cNvSpPr/>
            <p:nvPr/>
          </p:nvSpPr>
          <p:spPr>
            <a:xfrm>
              <a:off x="5232663" y="1134147"/>
              <a:ext cx="168457" cy="248161"/>
            </a:xfrm>
            <a:custGeom>
              <a:avLst/>
              <a:gdLst/>
              <a:ahLst/>
              <a:cxnLst/>
              <a:rect l="0" t="0" r="0" b="0"/>
              <a:pathLst>
                <a:path w="168457" h="248161">
                  <a:moveTo>
                    <a:pt x="0" y="139801"/>
                  </a:moveTo>
                  <a:lnTo>
                    <a:pt x="32452" y="145867"/>
                  </a:lnTo>
                  <a:lnTo>
                    <a:pt x="94832" y="132082"/>
                  </a:lnTo>
                  <a:lnTo>
                    <a:pt x="125194" y="120876"/>
                  </a:lnTo>
                  <a:lnTo>
                    <a:pt x="141820" y="109553"/>
                  </a:lnTo>
                  <a:lnTo>
                    <a:pt x="153888" y="93602"/>
                  </a:lnTo>
                  <a:lnTo>
                    <a:pt x="161981" y="73644"/>
                  </a:lnTo>
                  <a:lnTo>
                    <a:pt x="165578" y="49177"/>
                  </a:lnTo>
                  <a:lnTo>
                    <a:pt x="160938" y="28943"/>
                  </a:lnTo>
                  <a:lnTo>
                    <a:pt x="156425" y="20272"/>
                  </a:lnTo>
                  <a:lnTo>
                    <a:pt x="142052" y="7518"/>
                  </a:lnTo>
                  <a:lnTo>
                    <a:pt x="133305" y="2479"/>
                  </a:lnTo>
                  <a:lnTo>
                    <a:pt x="114229" y="0"/>
                  </a:lnTo>
                  <a:lnTo>
                    <a:pt x="95222" y="3968"/>
                  </a:lnTo>
                  <a:lnTo>
                    <a:pt x="78976" y="13530"/>
                  </a:lnTo>
                  <a:lnTo>
                    <a:pt x="56675" y="37656"/>
                  </a:lnTo>
                  <a:lnTo>
                    <a:pt x="28738" y="97962"/>
                  </a:lnTo>
                  <a:lnTo>
                    <a:pt x="23333" y="134943"/>
                  </a:lnTo>
                  <a:lnTo>
                    <a:pt x="29912" y="180955"/>
                  </a:lnTo>
                  <a:lnTo>
                    <a:pt x="40318" y="212046"/>
                  </a:lnTo>
                  <a:lnTo>
                    <a:pt x="51455" y="228842"/>
                  </a:lnTo>
                  <a:lnTo>
                    <a:pt x="67322" y="240986"/>
                  </a:lnTo>
                  <a:lnTo>
                    <a:pt x="76467" y="245862"/>
                  </a:lnTo>
                  <a:lnTo>
                    <a:pt x="99106" y="248160"/>
                  </a:lnTo>
                  <a:lnTo>
                    <a:pt x="158555" y="237022"/>
                  </a:lnTo>
                  <a:lnTo>
                    <a:pt x="168456" y="234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85347" y="1073906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0306"/>
                  </a:lnTo>
                  <a:lnTo>
                    <a:pt x="9065" y="230563"/>
                  </a:lnTo>
                  <a:lnTo>
                    <a:pt x="17475" y="290385"/>
                  </a:lnTo>
                  <a:lnTo>
                    <a:pt x="20349" y="341023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48518" y="1229119"/>
              <a:ext cx="126415" cy="202757"/>
            </a:xfrm>
            <a:custGeom>
              <a:avLst/>
              <a:gdLst/>
              <a:ahLst/>
              <a:cxnLst/>
              <a:rect l="0" t="0" r="0" b="0"/>
              <a:pathLst>
                <a:path w="126415" h="202757">
                  <a:moveTo>
                    <a:pt x="0" y="150114"/>
                  </a:moveTo>
                  <a:lnTo>
                    <a:pt x="5589" y="133346"/>
                  </a:lnTo>
                  <a:lnTo>
                    <a:pt x="17692" y="118875"/>
                  </a:lnTo>
                  <a:lnTo>
                    <a:pt x="71350" y="83479"/>
                  </a:lnTo>
                  <a:lnTo>
                    <a:pt x="120444" y="48344"/>
                  </a:lnTo>
                  <a:lnTo>
                    <a:pt x="124749" y="40153"/>
                  </a:lnTo>
                  <a:lnTo>
                    <a:pt x="126414" y="21694"/>
                  </a:lnTo>
                  <a:lnTo>
                    <a:pt x="122880" y="14198"/>
                  </a:lnTo>
                  <a:lnTo>
                    <a:pt x="109595" y="2749"/>
                  </a:lnTo>
                  <a:lnTo>
                    <a:pt x="88873" y="0"/>
                  </a:lnTo>
                  <a:lnTo>
                    <a:pt x="66405" y="3848"/>
                  </a:lnTo>
                  <a:lnTo>
                    <a:pt x="48620" y="13357"/>
                  </a:lnTo>
                  <a:lnTo>
                    <a:pt x="36037" y="34741"/>
                  </a:lnTo>
                  <a:lnTo>
                    <a:pt x="25496" y="76545"/>
                  </a:lnTo>
                  <a:lnTo>
                    <a:pt x="25492" y="115447"/>
                  </a:lnTo>
                  <a:lnTo>
                    <a:pt x="31217" y="137046"/>
                  </a:lnTo>
                  <a:lnTo>
                    <a:pt x="53956" y="169976"/>
                  </a:lnTo>
                  <a:lnTo>
                    <a:pt x="68434" y="183508"/>
                  </a:lnTo>
                  <a:lnTo>
                    <a:pt x="100085" y="198607"/>
                  </a:lnTo>
                  <a:lnTo>
                    <a:pt x="115813" y="202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16974" y="1263419"/>
              <a:ext cx="136871" cy="183392"/>
            </a:xfrm>
            <a:custGeom>
              <a:avLst/>
              <a:gdLst/>
              <a:ahLst/>
              <a:cxnLst/>
              <a:rect l="0" t="0" r="0" b="0"/>
              <a:pathLst>
                <a:path w="136871" h="183392">
                  <a:moveTo>
                    <a:pt x="0" y="31586"/>
                  </a:moveTo>
                  <a:lnTo>
                    <a:pt x="29308" y="90203"/>
                  </a:lnTo>
                  <a:lnTo>
                    <a:pt x="70298" y="151939"/>
                  </a:lnTo>
                  <a:lnTo>
                    <a:pt x="91279" y="180330"/>
                  </a:lnTo>
                  <a:lnTo>
                    <a:pt x="98288" y="183391"/>
                  </a:lnTo>
                  <a:lnTo>
                    <a:pt x="105299" y="181922"/>
                  </a:lnTo>
                  <a:lnTo>
                    <a:pt x="112313" y="177433"/>
                  </a:lnTo>
                  <a:lnTo>
                    <a:pt x="116989" y="169762"/>
                  </a:lnTo>
                  <a:lnTo>
                    <a:pt x="123571" y="136608"/>
                  </a:lnTo>
                  <a:lnTo>
                    <a:pt x="128914" y="80363"/>
                  </a:lnTo>
                  <a:lnTo>
                    <a:pt x="134513" y="3668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50879" y="1283921"/>
              <a:ext cx="187236" cy="178084"/>
            </a:xfrm>
            <a:custGeom>
              <a:avLst/>
              <a:gdLst/>
              <a:ahLst/>
              <a:cxnLst/>
              <a:rect l="0" t="0" r="0" b="0"/>
              <a:pathLst>
                <a:path w="187236" h="178084">
                  <a:moveTo>
                    <a:pt x="71421" y="105840"/>
                  </a:moveTo>
                  <a:lnTo>
                    <a:pt x="79755" y="68362"/>
                  </a:lnTo>
                  <a:lnTo>
                    <a:pt x="78180" y="33514"/>
                  </a:lnTo>
                  <a:lnTo>
                    <a:pt x="75927" y="22528"/>
                  </a:lnTo>
                  <a:lnTo>
                    <a:pt x="70915" y="14034"/>
                  </a:lnTo>
                  <a:lnTo>
                    <a:pt x="55988" y="1476"/>
                  </a:lnTo>
                  <a:lnTo>
                    <a:pt x="48264" y="0"/>
                  </a:lnTo>
                  <a:lnTo>
                    <a:pt x="40775" y="1355"/>
                  </a:lnTo>
                  <a:lnTo>
                    <a:pt x="33443" y="4598"/>
                  </a:lnTo>
                  <a:lnTo>
                    <a:pt x="22177" y="17560"/>
                  </a:lnTo>
                  <a:lnTo>
                    <a:pt x="5412" y="60066"/>
                  </a:lnTo>
                  <a:lnTo>
                    <a:pt x="0" y="99816"/>
                  </a:lnTo>
                  <a:lnTo>
                    <a:pt x="6577" y="146764"/>
                  </a:lnTo>
                  <a:lnTo>
                    <a:pt x="12576" y="168482"/>
                  </a:lnTo>
                  <a:lnTo>
                    <a:pt x="18153" y="174508"/>
                  </a:lnTo>
                  <a:lnTo>
                    <a:pt x="25381" y="177355"/>
                  </a:lnTo>
                  <a:lnTo>
                    <a:pt x="33709" y="178083"/>
                  </a:lnTo>
                  <a:lnTo>
                    <a:pt x="49201" y="172653"/>
                  </a:lnTo>
                  <a:lnTo>
                    <a:pt x="56608" y="167930"/>
                  </a:lnTo>
                  <a:lnTo>
                    <a:pt x="67957" y="153323"/>
                  </a:lnTo>
                  <a:lnTo>
                    <a:pt x="75731" y="133963"/>
                  </a:lnTo>
                  <a:lnTo>
                    <a:pt x="79186" y="109760"/>
                  </a:lnTo>
                  <a:lnTo>
                    <a:pt x="82447" y="103774"/>
                  </a:lnTo>
                  <a:lnTo>
                    <a:pt x="86960" y="102123"/>
                  </a:lnTo>
                  <a:lnTo>
                    <a:pt x="92309" y="103362"/>
                  </a:lnTo>
                  <a:lnTo>
                    <a:pt x="104491" y="114098"/>
                  </a:lnTo>
                  <a:lnTo>
                    <a:pt x="131376" y="143996"/>
                  </a:lnTo>
                  <a:lnTo>
                    <a:pt x="157816" y="159780"/>
                  </a:lnTo>
                  <a:lnTo>
                    <a:pt x="187235" y="169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69699" y="111602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170" y="49263"/>
                  </a:lnTo>
                  <a:lnTo>
                    <a:pt x="8406" y="98175"/>
                  </a:lnTo>
                  <a:lnTo>
                    <a:pt x="18212" y="160336"/>
                  </a:lnTo>
                  <a:lnTo>
                    <a:pt x="23334" y="211284"/>
                  </a:lnTo>
                  <a:lnTo>
                    <a:pt x="29141" y="260305"/>
                  </a:lnTo>
                  <a:lnTo>
                    <a:pt x="38499" y="32344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96000" y="122130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4468" y="16789"/>
                  </a:lnTo>
                  <a:lnTo>
                    <a:pt x="83060" y="20214"/>
                  </a:lnTo>
                  <a:lnTo>
                    <a:pt x="27845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27627" y="1305533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3119" y="42692"/>
                  </a:lnTo>
                  <a:lnTo>
                    <a:pt x="21331" y="105336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8155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30834" y="1305533"/>
              <a:ext cx="120879" cy="137491"/>
            </a:xfrm>
            <a:custGeom>
              <a:avLst/>
              <a:gdLst/>
              <a:ahLst/>
              <a:cxnLst/>
              <a:rect l="0" t="0" r="0" b="0"/>
              <a:pathLst>
                <a:path w="120879" h="137491">
                  <a:moveTo>
                    <a:pt x="54720" y="10529"/>
                  </a:moveTo>
                  <a:lnTo>
                    <a:pt x="30674" y="20104"/>
                  </a:lnTo>
                  <a:lnTo>
                    <a:pt x="16347" y="30772"/>
                  </a:lnTo>
                  <a:lnTo>
                    <a:pt x="716" y="55521"/>
                  </a:lnTo>
                  <a:lnTo>
                    <a:pt x="0" y="65090"/>
                  </a:lnTo>
                  <a:lnTo>
                    <a:pt x="5444" y="85081"/>
                  </a:lnTo>
                  <a:lnTo>
                    <a:pt x="28002" y="118105"/>
                  </a:lnTo>
                  <a:lnTo>
                    <a:pt x="41286" y="132820"/>
                  </a:lnTo>
                  <a:lnTo>
                    <a:pt x="50444" y="136510"/>
                  </a:lnTo>
                  <a:lnTo>
                    <a:pt x="73096" y="137490"/>
                  </a:lnTo>
                  <a:lnTo>
                    <a:pt x="92523" y="130907"/>
                  </a:lnTo>
                  <a:lnTo>
                    <a:pt x="100979" y="125876"/>
                  </a:lnTo>
                  <a:lnTo>
                    <a:pt x="113495" y="110927"/>
                  </a:lnTo>
                  <a:lnTo>
                    <a:pt x="118470" y="102027"/>
                  </a:lnTo>
                  <a:lnTo>
                    <a:pt x="120878" y="79661"/>
                  </a:lnTo>
                  <a:lnTo>
                    <a:pt x="112892" y="32763"/>
                  </a:lnTo>
                  <a:lnTo>
                    <a:pt x="968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80311" y="1241942"/>
              <a:ext cx="171174" cy="204080"/>
            </a:xfrm>
            <a:custGeom>
              <a:avLst/>
              <a:gdLst/>
              <a:ahLst/>
              <a:cxnLst/>
              <a:rect l="0" t="0" r="0" b="0"/>
              <a:pathLst>
                <a:path w="171174" h="204080">
                  <a:moveTo>
                    <a:pt x="0" y="95177"/>
                  </a:moveTo>
                  <a:lnTo>
                    <a:pt x="27511" y="149052"/>
                  </a:lnTo>
                  <a:lnTo>
                    <a:pt x="46743" y="204079"/>
                  </a:lnTo>
                  <a:lnTo>
                    <a:pt x="31034" y="145258"/>
                  </a:lnTo>
                  <a:lnTo>
                    <a:pt x="16305" y="84528"/>
                  </a:lnTo>
                  <a:lnTo>
                    <a:pt x="18165" y="58468"/>
                  </a:lnTo>
                  <a:lnTo>
                    <a:pt x="31378" y="23079"/>
                  </a:lnTo>
                  <a:lnTo>
                    <a:pt x="46701" y="7371"/>
                  </a:lnTo>
                  <a:lnTo>
                    <a:pt x="55700" y="1545"/>
                  </a:lnTo>
                  <a:lnTo>
                    <a:pt x="65210" y="0"/>
                  </a:lnTo>
                  <a:lnTo>
                    <a:pt x="85134" y="4523"/>
                  </a:lnTo>
                  <a:lnTo>
                    <a:pt x="116081" y="25812"/>
                  </a:lnTo>
                  <a:lnTo>
                    <a:pt x="148404" y="64448"/>
                  </a:lnTo>
                  <a:lnTo>
                    <a:pt x="171173" y="116346"/>
                  </a:lnTo>
                  <a:lnTo>
                    <a:pt x="168456" y="179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43523" y="1431875"/>
              <a:ext cx="45642" cy="105286"/>
            </a:xfrm>
            <a:custGeom>
              <a:avLst/>
              <a:gdLst/>
              <a:ahLst/>
              <a:cxnLst/>
              <a:rect l="0" t="0" r="0" b="0"/>
              <a:pathLst>
                <a:path w="45642" h="105286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1" y="74786"/>
                  </a:lnTo>
                  <a:lnTo>
                    <a:pt x="42512" y="91730"/>
                  </a:lnTo>
                  <a:lnTo>
                    <a:pt x="40040" y="96248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132732" y="1126549"/>
            <a:ext cx="2946299" cy="558011"/>
            <a:chOff x="7132732" y="1126549"/>
            <a:chExt cx="2946299" cy="558011"/>
          </a:xfrm>
        </p:grpSpPr>
        <p:sp>
          <p:nvSpPr>
            <p:cNvPr id="81" name="Freeform 80"/>
            <p:cNvSpPr/>
            <p:nvPr/>
          </p:nvSpPr>
          <p:spPr>
            <a:xfrm>
              <a:off x="7132732" y="1221305"/>
              <a:ext cx="152989" cy="256093"/>
            </a:xfrm>
            <a:custGeom>
              <a:avLst/>
              <a:gdLst/>
              <a:ahLst/>
              <a:cxnLst/>
              <a:rect l="0" t="0" r="0" b="0"/>
              <a:pathLst>
                <a:path w="152989" h="256093">
                  <a:moveTo>
                    <a:pt x="5589" y="63171"/>
                  </a:moveTo>
                  <a:lnTo>
                    <a:pt x="0" y="79939"/>
                  </a:lnTo>
                  <a:lnTo>
                    <a:pt x="2113" y="112723"/>
                  </a:lnTo>
                  <a:lnTo>
                    <a:pt x="13307" y="164553"/>
                  </a:lnTo>
                  <a:lnTo>
                    <a:pt x="30248" y="220585"/>
                  </a:lnTo>
                  <a:lnTo>
                    <a:pt x="41872" y="256092"/>
                  </a:lnTo>
                  <a:lnTo>
                    <a:pt x="39086" y="243165"/>
                  </a:lnTo>
                  <a:lnTo>
                    <a:pt x="31837" y="184288"/>
                  </a:lnTo>
                  <a:lnTo>
                    <a:pt x="18995" y="123921"/>
                  </a:lnTo>
                  <a:lnTo>
                    <a:pt x="16685" y="69712"/>
                  </a:lnTo>
                  <a:lnTo>
                    <a:pt x="22609" y="48141"/>
                  </a:lnTo>
                  <a:lnTo>
                    <a:pt x="27464" y="39113"/>
                  </a:lnTo>
                  <a:lnTo>
                    <a:pt x="42218" y="25962"/>
                  </a:lnTo>
                  <a:lnTo>
                    <a:pt x="80285" y="7988"/>
                  </a:lnTo>
                  <a:lnTo>
                    <a:pt x="134156" y="1052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69948" y="131606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1170" y="108111"/>
                  </a:lnTo>
                  <a:lnTo>
                    <a:pt x="3119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48891" y="115813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33119" y="1242362"/>
              <a:ext cx="126343" cy="192719"/>
            </a:xfrm>
            <a:custGeom>
              <a:avLst/>
              <a:gdLst/>
              <a:ahLst/>
              <a:cxnLst/>
              <a:rect l="0" t="0" r="0" b="0"/>
              <a:pathLst>
                <a:path w="126343" h="192719">
                  <a:moveTo>
                    <a:pt x="0" y="0"/>
                  </a:moveTo>
                  <a:lnTo>
                    <a:pt x="25194" y="61111"/>
                  </a:lnTo>
                  <a:lnTo>
                    <a:pt x="50833" y="121132"/>
                  </a:lnTo>
                  <a:lnTo>
                    <a:pt x="76118" y="178299"/>
                  </a:lnTo>
                  <a:lnTo>
                    <a:pt x="82331" y="189056"/>
                  </a:lnTo>
                  <a:lnTo>
                    <a:pt x="87643" y="192718"/>
                  </a:lnTo>
                  <a:lnTo>
                    <a:pt x="92354" y="191650"/>
                  </a:lnTo>
                  <a:lnTo>
                    <a:pt x="96664" y="187428"/>
                  </a:lnTo>
                  <a:lnTo>
                    <a:pt x="101453" y="170259"/>
                  </a:lnTo>
                  <a:lnTo>
                    <a:pt x="105950" y="108815"/>
                  </a:lnTo>
                  <a:lnTo>
                    <a:pt x="119872" y="53108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29367" y="1236528"/>
              <a:ext cx="132440" cy="219685"/>
            </a:xfrm>
            <a:custGeom>
              <a:avLst/>
              <a:gdLst/>
              <a:ahLst/>
              <a:cxnLst/>
              <a:rect l="0" t="0" r="0" b="0"/>
              <a:pathLst>
                <a:path w="132440" h="219685">
                  <a:moveTo>
                    <a:pt x="14322" y="69005"/>
                  </a:moveTo>
                  <a:lnTo>
                    <a:pt x="19911" y="85773"/>
                  </a:lnTo>
                  <a:lnTo>
                    <a:pt x="32014" y="97125"/>
                  </a:lnTo>
                  <a:lnTo>
                    <a:pt x="40155" y="101789"/>
                  </a:lnTo>
                  <a:lnTo>
                    <a:pt x="61679" y="103853"/>
                  </a:lnTo>
                  <a:lnTo>
                    <a:pt x="85672" y="99701"/>
                  </a:lnTo>
                  <a:lnTo>
                    <a:pt x="108035" y="90057"/>
                  </a:lnTo>
                  <a:lnTo>
                    <a:pt x="123432" y="74852"/>
                  </a:lnTo>
                  <a:lnTo>
                    <a:pt x="129176" y="65884"/>
                  </a:lnTo>
                  <a:lnTo>
                    <a:pt x="132439" y="46561"/>
                  </a:lnTo>
                  <a:lnTo>
                    <a:pt x="131671" y="36495"/>
                  </a:lnTo>
                  <a:lnTo>
                    <a:pt x="124579" y="19071"/>
                  </a:lnTo>
                  <a:lnTo>
                    <a:pt x="119412" y="11149"/>
                  </a:lnTo>
                  <a:lnTo>
                    <a:pt x="111289" y="5868"/>
                  </a:lnTo>
                  <a:lnTo>
                    <a:pt x="89784" y="0"/>
                  </a:lnTo>
                  <a:lnTo>
                    <a:pt x="79837" y="775"/>
                  </a:lnTo>
                  <a:lnTo>
                    <a:pt x="53491" y="13044"/>
                  </a:lnTo>
                  <a:lnTo>
                    <a:pt x="34070" y="25026"/>
                  </a:lnTo>
                  <a:lnTo>
                    <a:pt x="19980" y="41270"/>
                  </a:lnTo>
                  <a:lnTo>
                    <a:pt x="1402" y="85884"/>
                  </a:lnTo>
                  <a:lnTo>
                    <a:pt x="0" y="109262"/>
                  </a:lnTo>
                  <a:lnTo>
                    <a:pt x="8633" y="152866"/>
                  </a:lnTo>
                  <a:lnTo>
                    <a:pt x="23815" y="179121"/>
                  </a:lnTo>
                  <a:lnTo>
                    <a:pt x="43131" y="201718"/>
                  </a:lnTo>
                  <a:lnTo>
                    <a:pt x="69262" y="217642"/>
                  </a:lnTo>
                  <a:lnTo>
                    <a:pt x="76685" y="219569"/>
                  </a:lnTo>
                  <a:lnTo>
                    <a:pt x="82804" y="219684"/>
                  </a:lnTo>
                  <a:lnTo>
                    <a:pt x="98550" y="216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01616" y="1242362"/>
              <a:ext cx="115815" cy="223471"/>
            </a:xfrm>
            <a:custGeom>
              <a:avLst/>
              <a:gdLst/>
              <a:ahLst/>
              <a:cxnLst/>
              <a:rect l="0" t="0" r="0" b="0"/>
              <a:pathLst>
                <a:path w="115815" h="223471">
                  <a:moveTo>
                    <a:pt x="0" y="84228"/>
                  </a:moveTo>
                  <a:lnTo>
                    <a:pt x="17958" y="138103"/>
                  </a:lnTo>
                  <a:lnTo>
                    <a:pt x="38641" y="200150"/>
                  </a:lnTo>
                  <a:lnTo>
                    <a:pt x="46804" y="223470"/>
                  </a:lnTo>
                  <a:lnTo>
                    <a:pt x="41510" y="170263"/>
                  </a:lnTo>
                  <a:lnTo>
                    <a:pt x="27534" y="110462"/>
                  </a:lnTo>
                  <a:lnTo>
                    <a:pt x="28566" y="69645"/>
                  </a:lnTo>
                  <a:lnTo>
                    <a:pt x="41870" y="33504"/>
                  </a:lnTo>
                  <a:lnTo>
                    <a:pt x="57213" y="17620"/>
                  </a:lnTo>
                  <a:lnTo>
                    <a:pt x="75731" y="78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69913" y="1299395"/>
              <a:ext cx="137182" cy="171510"/>
            </a:xfrm>
            <a:custGeom>
              <a:avLst/>
              <a:gdLst/>
              <a:ahLst/>
              <a:cxnLst/>
              <a:rect l="0" t="0" r="0" b="0"/>
              <a:pathLst>
                <a:path w="137182" h="171510">
                  <a:moveTo>
                    <a:pt x="94916" y="27195"/>
                  </a:moveTo>
                  <a:lnTo>
                    <a:pt x="89326" y="10428"/>
                  </a:lnTo>
                  <a:lnTo>
                    <a:pt x="83000" y="5488"/>
                  </a:lnTo>
                  <a:lnTo>
                    <a:pt x="63494" y="0"/>
                  </a:lnTo>
                  <a:lnTo>
                    <a:pt x="31793" y="2500"/>
                  </a:lnTo>
                  <a:lnTo>
                    <a:pt x="13829" y="10760"/>
                  </a:lnTo>
                  <a:lnTo>
                    <a:pt x="5762" y="16239"/>
                  </a:lnTo>
                  <a:lnTo>
                    <a:pt x="1556" y="23400"/>
                  </a:lnTo>
                  <a:lnTo>
                    <a:pt x="0" y="40716"/>
                  </a:lnTo>
                  <a:lnTo>
                    <a:pt x="6328" y="56991"/>
                  </a:lnTo>
                  <a:lnTo>
                    <a:pt x="11291" y="64607"/>
                  </a:lnTo>
                  <a:lnTo>
                    <a:pt x="19279" y="69684"/>
                  </a:lnTo>
                  <a:lnTo>
                    <a:pt x="73372" y="89679"/>
                  </a:lnTo>
                  <a:lnTo>
                    <a:pt x="131398" y="120153"/>
                  </a:lnTo>
                  <a:lnTo>
                    <a:pt x="135615" y="127772"/>
                  </a:lnTo>
                  <a:lnTo>
                    <a:pt x="137181" y="145595"/>
                  </a:lnTo>
                  <a:lnTo>
                    <a:pt x="133621" y="152922"/>
                  </a:lnTo>
                  <a:lnTo>
                    <a:pt x="120307" y="164182"/>
                  </a:lnTo>
                  <a:lnTo>
                    <a:pt x="81902" y="171509"/>
                  </a:lnTo>
                  <a:lnTo>
                    <a:pt x="31745" y="164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91171" y="1473989"/>
              <a:ext cx="48655" cy="126343"/>
            </a:xfrm>
            <a:custGeom>
              <a:avLst/>
              <a:gdLst/>
              <a:ahLst/>
              <a:cxnLst/>
              <a:rect l="0" t="0" r="0" b="0"/>
              <a:pathLst>
                <a:path w="48655" h="126343">
                  <a:moveTo>
                    <a:pt x="0" y="0"/>
                  </a:moveTo>
                  <a:lnTo>
                    <a:pt x="38373" y="29309"/>
                  </a:lnTo>
                  <a:lnTo>
                    <a:pt x="46301" y="48901"/>
                  </a:lnTo>
                  <a:lnTo>
                    <a:pt x="48654" y="72037"/>
                  </a:lnTo>
                  <a:lnTo>
                    <a:pt x="45800" y="94018"/>
                  </a:lnTo>
                  <a:lnTo>
                    <a:pt x="41062" y="102453"/>
                  </a:lnTo>
                  <a:lnTo>
                    <a:pt x="26439" y="11494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33327" y="1289495"/>
              <a:ext cx="221099" cy="164783"/>
            </a:xfrm>
            <a:custGeom>
              <a:avLst/>
              <a:gdLst/>
              <a:ahLst/>
              <a:cxnLst/>
              <a:rect l="0" t="0" r="0" b="0"/>
              <a:pathLst>
                <a:path w="221099" h="164783">
                  <a:moveTo>
                    <a:pt x="0" y="47624"/>
                  </a:moveTo>
                  <a:lnTo>
                    <a:pt x="0" y="104888"/>
                  </a:lnTo>
                  <a:lnTo>
                    <a:pt x="6065" y="164782"/>
                  </a:lnTo>
                  <a:lnTo>
                    <a:pt x="5213" y="164334"/>
                  </a:lnTo>
                  <a:lnTo>
                    <a:pt x="3475" y="160525"/>
                  </a:lnTo>
                  <a:lnTo>
                    <a:pt x="457" y="108100"/>
                  </a:lnTo>
                  <a:lnTo>
                    <a:pt x="5679" y="59700"/>
                  </a:lnTo>
                  <a:lnTo>
                    <a:pt x="20269" y="27025"/>
                  </a:lnTo>
                  <a:lnTo>
                    <a:pt x="28720" y="19853"/>
                  </a:lnTo>
                  <a:lnTo>
                    <a:pt x="50589" y="11885"/>
                  </a:lnTo>
                  <a:lnTo>
                    <a:pt x="60632" y="13269"/>
                  </a:lnTo>
                  <a:lnTo>
                    <a:pt x="78030" y="24166"/>
                  </a:lnTo>
                  <a:lnTo>
                    <a:pt x="95389" y="50032"/>
                  </a:lnTo>
                  <a:lnTo>
                    <a:pt x="107941" y="79923"/>
                  </a:lnTo>
                  <a:lnTo>
                    <a:pt x="110565" y="82025"/>
                  </a:lnTo>
                  <a:lnTo>
                    <a:pt x="112314" y="78746"/>
                  </a:lnTo>
                  <a:lnTo>
                    <a:pt x="124928" y="29582"/>
                  </a:lnTo>
                  <a:lnTo>
                    <a:pt x="135852" y="11919"/>
                  </a:lnTo>
                  <a:lnTo>
                    <a:pt x="144380" y="6273"/>
                  </a:lnTo>
                  <a:lnTo>
                    <a:pt x="166334" y="0"/>
                  </a:lnTo>
                  <a:lnTo>
                    <a:pt x="175230" y="1837"/>
                  </a:lnTo>
                  <a:lnTo>
                    <a:pt x="182330" y="6570"/>
                  </a:lnTo>
                  <a:lnTo>
                    <a:pt x="193340" y="21189"/>
                  </a:lnTo>
                  <a:lnTo>
                    <a:pt x="202131" y="39384"/>
                  </a:lnTo>
                  <a:lnTo>
                    <a:pt x="210072" y="94133"/>
                  </a:lnTo>
                  <a:lnTo>
                    <a:pt x="221098" y="15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693794" y="1263419"/>
              <a:ext cx="137116" cy="205670"/>
            </a:xfrm>
            <a:custGeom>
              <a:avLst/>
              <a:gdLst/>
              <a:ahLst/>
              <a:cxnLst/>
              <a:rect l="0" t="0" r="0" b="0"/>
              <a:pathLst>
                <a:path w="137116" h="205670">
                  <a:moveTo>
                    <a:pt x="76444" y="10529"/>
                  </a:moveTo>
                  <a:lnTo>
                    <a:pt x="54087" y="16118"/>
                  </a:lnTo>
                  <a:lnTo>
                    <a:pt x="36872" y="28221"/>
                  </a:lnTo>
                  <a:lnTo>
                    <a:pt x="22591" y="45298"/>
                  </a:lnTo>
                  <a:lnTo>
                    <a:pt x="0" y="95176"/>
                  </a:lnTo>
                  <a:lnTo>
                    <a:pt x="111" y="132056"/>
                  </a:lnTo>
                  <a:lnTo>
                    <a:pt x="7553" y="167030"/>
                  </a:lnTo>
                  <a:lnTo>
                    <a:pt x="22757" y="194030"/>
                  </a:lnTo>
                  <a:lnTo>
                    <a:pt x="32464" y="199543"/>
                  </a:lnTo>
                  <a:lnTo>
                    <a:pt x="58846" y="205669"/>
                  </a:lnTo>
                  <a:lnTo>
                    <a:pt x="83831" y="202153"/>
                  </a:lnTo>
                  <a:lnTo>
                    <a:pt x="95407" y="197940"/>
                  </a:lnTo>
                  <a:lnTo>
                    <a:pt x="111388" y="183900"/>
                  </a:lnTo>
                  <a:lnTo>
                    <a:pt x="131179" y="146290"/>
                  </a:lnTo>
                  <a:lnTo>
                    <a:pt x="137115" y="104307"/>
                  </a:lnTo>
                  <a:lnTo>
                    <a:pt x="133285" y="66001"/>
                  </a:lnTo>
                  <a:lnTo>
                    <a:pt x="124714" y="46491"/>
                  </a:lnTo>
                  <a:lnTo>
                    <a:pt x="869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864995" y="1263419"/>
              <a:ext cx="315856" cy="242157"/>
            </a:xfrm>
            <a:custGeom>
              <a:avLst/>
              <a:gdLst/>
              <a:ahLst/>
              <a:cxnLst/>
              <a:rect l="0" t="0" r="0" b="0"/>
              <a:pathLst>
                <a:path w="315856" h="242157">
                  <a:moveTo>
                    <a:pt x="0" y="0"/>
                  </a:moveTo>
                  <a:lnTo>
                    <a:pt x="11178" y="11179"/>
                  </a:lnTo>
                  <a:lnTo>
                    <a:pt x="16666" y="32265"/>
                  </a:lnTo>
                  <a:lnTo>
                    <a:pt x="20189" y="87872"/>
                  </a:lnTo>
                  <a:lnTo>
                    <a:pt x="26389" y="129891"/>
                  </a:lnTo>
                  <a:lnTo>
                    <a:pt x="35515" y="151706"/>
                  </a:lnTo>
                  <a:lnTo>
                    <a:pt x="41224" y="160799"/>
                  </a:lnTo>
                  <a:lnTo>
                    <a:pt x="48539" y="165691"/>
                  </a:lnTo>
                  <a:lnTo>
                    <a:pt x="66027" y="168007"/>
                  </a:lnTo>
                  <a:lnTo>
                    <a:pt x="82378" y="162018"/>
                  </a:lnTo>
                  <a:lnTo>
                    <a:pt x="90014" y="157145"/>
                  </a:lnTo>
                  <a:lnTo>
                    <a:pt x="111938" y="127930"/>
                  </a:lnTo>
                  <a:lnTo>
                    <a:pt x="122075" y="84049"/>
                  </a:lnTo>
                  <a:lnTo>
                    <a:pt x="119488" y="45181"/>
                  </a:lnTo>
                  <a:lnTo>
                    <a:pt x="121772" y="38309"/>
                  </a:lnTo>
                  <a:lnTo>
                    <a:pt x="126805" y="34898"/>
                  </a:lnTo>
                  <a:lnTo>
                    <a:pt x="133669" y="33794"/>
                  </a:lnTo>
                  <a:lnTo>
                    <a:pt x="140586" y="36568"/>
                  </a:lnTo>
                  <a:lnTo>
                    <a:pt x="154509" y="49008"/>
                  </a:lnTo>
                  <a:lnTo>
                    <a:pt x="169913" y="75742"/>
                  </a:lnTo>
                  <a:lnTo>
                    <a:pt x="185598" y="131858"/>
                  </a:lnTo>
                  <a:lnTo>
                    <a:pt x="199961" y="186097"/>
                  </a:lnTo>
                  <a:lnTo>
                    <a:pt x="203497" y="197764"/>
                  </a:lnTo>
                  <a:lnTo>
                    <a:pt x="203515" y="202033"/>
                  </a:lnTo>
                  <a:lnTo>
                    <a:pt x="201188" y="201369"/>
                  </a:lnTo>
                  <a:lnTo>
                    <a:pt x="197296" y="197417"/>
                  </a:lnTo>
                  <a:lnTo>
                    <a:pt x="186230" y="169498"/>
                  </a:lnTo>
                  <a:lnTo>
                    <a:pt x="180415" y="116973"/>
                  </a:lnTo>
                  <a:lnTo>
                    <a:pt x="181748" y="71963"/>
                  </a:lnTo>
                  <a:lnTo>
                    <a:pt x="190351" y="51091"/>
                  </a:lnTo>
                  <a:lnTo>
                    <a:pt x="198261" y="45759"/>
                  </a:lnTo>
                  <a:lnTo>
                    <a:pt x="219527" y="42954"/>
                  </a:lnTo>
                  <a:lnTo>
                    <a:pt x="238337" y="48727"/>
                  </a:lnTo>
                  <a:lnTo>
                    <a:pt x="254497" y="60261"/>
                  </a:lnTo>
                  <a:lnTo>
                    <a:pt x="269477" y="77086"/>
                  </a:lnTo>
                  <a:lnTo>
                    <a:pt x="289753" y="130954"/>
                  </a:lnTo>
                  <a:lnTo>
                    <a:pt x="308634" y="194323"/>
                  </a:lnTo>
                  <a:lnTo>
                    <a:pt x="31585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13898" y="1126549"/>
              <a:ext cx="19595" cy="368498"/>
            </a:xfrm>
            <a:custGeom>
              <a:avLst/>
              <a:gdLst/>
              <a:ahLst/>
              <a:cxnLst/>
              <a:rect l="0" t="0" r="0" b="0"/>
              <a:pathLst>
                <a:path w="19595" h="368498">
                  <a:moveTo>
                    <a:pt x="9066" y="0"/>
                  </a:moveTo>
                  <a:lnTo>
                    <a:pt x="5946" y="42691"/>
                  </a:lnTo>
                  <a:lnTo>
                    <a:pt x="0" y="101109"/>
                  </a:lnTo>
                  <a:lnTo>
                    <a:pt x="2307" y="142814"/>
                  </a:lnTo>
                  <a:lnTo>
                    <a:pt x="6062" y="187475"/>
                  </a:lnTo>
                  <a:lnTo>
                    <a:pt x="9346" y="250910"/>
                  </a:lnTo>
                  <a:lnTo>
                    <a:pt x="16037" y="306100"/>
                  </a:lnTo>
                  <a:lnTo>
                    <a:pt x="1959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96622" y="1235610"/>
              <a:ext cx="242156" cy="6753"/>
            </a:xfrm>
            <a:custGeom>
              <a:avLst/>
              <a:gdLst/>
              <a:ahLst/>
              <a:cxnLst/>
              <a:rect l="0" t="0" r="0" b="0"/>
              <a:pathLst>
                <a:path w="242156" h="6753">
                  <a:moveTo>
                    <a:pt x="242155" y="6752"/>
                  </a:moveTo>
                  <a:lnTo>
                    <a:pt x="208533" y="686"/>
                  </a:lnTo>
                  <a:lnTo>
                    <a:pt x="156831" y="2088"/>
                  </a:lnTo>
                  <a:lnTo>
                    <a:pt x="130534" y="0"/>
                  </a:lnTo>
                  <a:lnTo>
                    <a:pt x="68661" y="5632"/>
                  </a:lnTo>
                  <a:lnTo>
                    <a:pt x="12277" y="6605"/>
                  </a:lnTo>
                  <a:lnTo>
                    <a:pt x="0" y="6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320769" y="1336907"/>
              <a:ext cx="123294" cy="161650"/>
            </a:xfrm>
            <a:custGeom>
              <a:avLst/>
              <a:gdLst/>
              <a:ahLst/>
              <a:cxnLst/>
              <a:rect l="0" t="0" r="0" b="0"/>
              <a:pathLst>
                <a:path w="123294" h="161650">
                  <a:moveTo>
                    <a:pt x="123293" y="105497"/>
                  </a:moveTo>
                  <a:lnTo>
                    <a:pt x="104165" y="51622"/>
                  </a:lnTo>
                  <a:lnTo>
                    <a:pt x="73490" y="5639"/>
                  </a:lnTo>
                  <a:lnTo>
                    <a:pt x="65524" y="1490"/>
                  </a:lnTo>
                  <a:lnTo>
                    <a:pt x="47315" y="0"/>
                  </a:lnTo>
                  <a:lnTo>
                    <a:pt x="30644" y="6357"/>
                  </a:lnTo>
                  <a:lnTo>
                    <a:pt x="22922" y="11327"/>
                  </a:lnTo>
                  <a:lnTo>
                    <a:pt x="11223" y="26209"/>
                  </a:lnTo>
                  <a:lnTo>
                    <a:pt x="3294" y="45691"/>
                  </a:lnTo>
                  <a:lnTo>
                    <a:pt x="0" y="81797"/>
                  </a:lnTo>
                  <a:lnTo>
                    <a:pt x="11852" y="136734"/>
                  </a:lnTo>
                  <a:lnTo>
                    <a:pt x="26579" y="161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91411" y="1429173"/>
              <a:ext cx="49069" cy="59888"/>
            </a:xfrm>
            <a:custGeom>
              <a:avLst/>
              <a:gdLst/>
              <a:ahLst/>
              <a:cxnLst/>
              <a:rect l="0" t="0" r="0" b="0"/>
              <a:pathLst>
                <a:path w="49069" h="59888">
                  <a:moveTo>
                    <a:pt x="0" y="59887"/>
                  </a:moveTo>
                  <a:lnTo>
                    <a:pt x="180" y="59673"/>
                  </a:lnTo>
                  <a:lnTo>
                    <a:pt x="24282" y="2158"/>
                  </a:lnTo>
                  <a:lnTo>
                    <a:pt x="26719" y="0"/>
                  </a:lnTo>
                  <a:lnTo>
                    <a:pt x="28345" y="3240"/>
                  </a:lnTo>
                  <a:lnTo>
                    <a:pt x="36541" y="36474"/>
                  </a:lnTo>
                  <a:lnTo>
                    <a:pt x="49068" y="56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17761" y="1410818"/>
              <a:ext cx="18470" cy="91285"/>
            </a:xfrm>
            <a:custGeom>
              <a:avLst/>
              <a:gdLst/>
              <a:ahLst/>
              <a:cxnLst/>
              <a:rect l="0" t="0" r="0" b="0"/>
              <a:pathLst>
                <a:path w="18470" h="91285">
                  <a:moveTo>
                    <a:pt x="0" y="0"/>
                  </a:moveTo>
                  <a:lnTo>
                    <a:pt x="14654" y="55141"/>
                  </a:lnTo>
                  <a:lnTo>
                    <a:pt x="18469" y="91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507233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612518" y="1327014"/>
              <a:ext cx="178986" cy="190273"/>
            </a:xfrm>
            <a:custGeom>
              <a:avLst/>
              <a:gdLst/>
              <a:ahLst/>
              <a:cxnLst/>
              <a:rect l="0" t="0" r="0" b="0"/>
              <a:pathLst>
                <a:path w="178986" h="190273">
                  <a:moveTo>
                    <a:pt x="0" y="62747"/>
                  </a:moveTo>
                  <a:lnTo>
                    <a:pt x="19128" y="125028"/>
                  </a:lnTo>
                  <a:lnTo>
                    <a:pt x="44214" y="187354"/>
                  </a:lnTo>
                  <a:lnTo>
                    <a:pt x="44684" y="190272"/>
                  </a:lnTo>
                  <a:lnTo>
                    <a:pt x="38967" y="181036"/>
                  </a:lnTo>
                  <a:lnTo>
                    <a:pt x="25808" y="135809"/>
                  </a:lnTo>
                  <a:lnTo>
                    <a:pt x="25116" y="78002"/>
                  </a:lnTo>
                  <a:lnTo>
                    <a:pt x="35896" y="26506"/>
                  </a:lnTo>
                  <a:lnTo>
                    <a:pt x="41478" y="16360"/>
                  </a:lnTo>
                  <a:lnTo>
                    <a:pt x="57039" y="1966"/>
                  </a:lnTo>
                  <a:lnTo>
                    <a:pt x="64933" y="0"/>
                  </a:lnTo>
                  <a:lnTo>
                    <a:pt x="72535" y="1028"/>
                  </a:lnTo>
                  <a:lnTo>
                    <a:pt x="88389" y="9580"/>
                  </a:lnTo>
                  <a:lnTo>
                    <a:pt x="124044" y="43666"/>
                  </a:lnTo>
                  <a:lnTo>
                    <a:pt x="143598" y="73861"/>
                  </a:lnTo>
                  <a:lnTo>
                    <a:pt x="168122" y="136498"/>
                  </a:lnTo>
                  <a:lnTo>
                    <a:pt x="178985" y="178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822533" y="1310473"/>
              <a:ext cx="140475" cy="218227"/>
            </a:xfrm>
            <a:custGeom>
              <a:avLst/>
              <a:gdLst/>
              <a:ahLst/>
              <a:cxnLst/>
              <a:rect l="0" t="0" r="0" b="0"/>
              <a:pathLst>
                <a:path w="140475" h="218227">
                  <a:moveTo>
                    <a:pt x="105840" y="5589"/>
                  </a:moveTo>
                  <a:lnTo>
                    <a:pt x="89072" y="0"/>
                  </a:lnTo>
                  <a:lnTo>
                    <a:pt x="56288" y="2113"/>
                  </a:lnTo>
                  <a:lnTo>
                    <a:pt x="22528" y="15737"/>
                  </a:lnTo>
                  <a:lnTo>
                    <a:pt x="7201" y="34276"/>
                  </a:lnTo>
                  <a:lnTo>
                    <a:pt x="1476" y="45770"/>
                  </a:lnTo>
                  <a:lnTo>
                    <a:pt x="0" y="56943"/>
                  </a:lnTo>
                  <a:lnTo>
                    <a:pt x="4598" y="78716"/>
                  </a:lnTo>
                  <a:lnTo>
                    <a:pt x="17560" y="96971"/>
                  </a:lnTo>
                  <a:lnTo>
                    <a:pt x="25930" y="105115"/>
                  </a:lnTo>
                  <a:lnTo>
                    <a:pt x="47707" y="114163"/>
                  </a:lnTo>
                  <a:lnTo>
                    <a:pt x="94226" y="125561"/>
                  </a:lnTo>
                  <a:lnTo>
                    <a:pt x="120986" y="141222"/>
                  </a:lnTo>
                  <a:lnTo>
                    <a:pt x="133239" y="157117"/>
                  </a:lnTo>
                  <a:lnTo>
                    <a:pt x="138144" y="166269"/>
                  </a:lnTo>
                  <a:lnTo>
                    <a:pt x="140474" y="185797"/>
                  </a:lnTo>
                  <a:lnTo>
                    <a:pt x="139458" y="195917"/>
                  </a:lnTo>
                  <a:lnTo>
                    <a:pt x="135270" y="203834"/>
                  </a:lnTo>
                  <a:lnTo>
                    <a:pt x="121260" y="215750"/>
                  </a:lnTo>
                  <a:lnTo>
                    <a:pt x="112610" y="218226"/>
                  </a:lnTo>
                  <a:lnTo>
                    <a:pt x="93642" y="217858"/>
                  </a:lnTo>
                  <a:lnTo>
                    <a:pt x="45568" y="208049"/>
                  </a:lnTo>
                  <a:lnTo>
                    <a:pt x="21612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044186" y="1516103"/>
              <a:ext cx="34845" cy="168457"/>
            </a:xfrm>
            <a:custGeom>
              <a:avLst/>
              <a:gdLst/>
              <a:ahLst/>
              <a:cxnLst/>
              <a:rect l="0" t="0" r="0" b="0"/>
              <a:pathLst>
                <a:path w="34845" h="168457">
                  <a:moveTo>
                    <a:pt x="0" y="0"/>
                  </a:moveTo>
                  <a:lnTo>
                    <a:pt x="15641" y="26386"/>
                  </a:lnTo>
                  <a:lnTo>
                    <a:pt x="34844" y="88902"/>
                  </a:lnTo>
                  <a:lnTo>
                    <a:pt x="34371" y="124607"/>
                  </a:lnTo>
                  <a:lnTo>
                    <a:pt x="26585" y="143509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424041" y="1663502"/>
            <a:ext cx="4180035" cy="810696"/>
            <a:chOff x="1424041" y="1663502"/>
            <a:chExt cx="4180035" cy="810696"/>
          </a:xfrm>
        </p:grpSpPr>
        <p:sp>
          <p:nvSpPr>
            <p:cNvPr id="102" name="Freeform 101"/>
            <p:cNvSpPr/>
            <p:nvPr/>
          </p:nvSpPr>
          <p:spPr>
            <a:xfrm>
              <a:off x="1424041" y="2024902"/>
              <a:ext cx="216316" cy="449296"/>
            </a:xfrm>
            <a:custGeom>
              <a:avLst/>
              <a:gdLst/>
              <a:ahLst/>
              <a:cxnLst/>
              <a:rect l="0" t="0" r="0" b="0"/>
              <a:pathLst>
                <a:path w="216316" h="449296">
                  <a:moveTo>
                    <a:pt x="155233" y="122911"/>
                  </a:moveTo>
                  <a:lnTo>
                    <a:pt x="155233" y="64294"/>
                  </a:lnTo>
                  <a:lnTo>
                    <a:pt x="144055" y="29504"/>
                  </a:lnTo>
                  <a:lnTo>
                    <a:pt x="129208" y="13936"/>
                  </a:lnTo>
                  <a:lnTo>
                    <a:pt x="120336" y="8147"/>
                  </a:lnTo>
                  <a:lnTo>
                    <a:pt x="85492" y="0"/>
                  </a:lnTo>
                  <a:lnTo>
                    <a:pt x="65355" y="4333"/>
                  </a:lnTo>
                  <a:lnTo>
                    <a:pt x="33364" y="26179"/>
                  </a:lnTo>
                  <a:lnTo>
                    <a:pt x="17218" y="51746"/>
                  </a:lnTo>
                  <a:lnTo>
                    <a:pt x="2452" y="94166"/>
                  </a:lnTo>
                  <a:lnTo>
                    <a:pt x="0" y="137531"/>
                  </a:lnTo>
                  <a:lnTo>
                    <a:pt x="3573" y="162164"/>
                  </a:lnTo>
                  <a:lnTo>
                    <a:pt x="12179" y="181691"/>
                  </a:lnTo>
                  <a:lnTo>
                    <a:pt x="17750" y="190174"/>
                  </a:lnTo>
                  <a:lnTo>
                    <a:pt x="27313" y="195829"/>
                  </a:lnTo>
                  <a:lnTo>
                    <a:pt x="53536" y="202112"/>
                  </a:lnTo>
                  <a:lnTo>
                    <a:pt x="75329" y="198666"/>
                  </a:lnTo>
                  <a:lnTo>
                    <a:pt x="100752" y="183571"/>
                  </a:lnTo>
                  <a:lnTo>
                    <a:pt x="130304" y="157510"/>
                  </a:lnTo>
                  <a:lnTo>
                    <a:pt x="146027" y="120034"/>
                  </a:lnTo>
                  <a:lnTo>
                    <a:pt x="146916" y="77475"/>
                  </a:lnTo>
                  <a:lnTo>
                    <a:pt x="146179" y="73903"/>
                  </a:lnTo>
                  <a:lnTo>
                    <a:pt x="145360" y="85532"/>
                  </a:lnTo>
                  <a:lnTo>
                    <a:pt x="159363" y="148635"/>
                  </a:lnTo>
                  <a:lnTo>
                    <a:pt x="178536" y="203902"/>
                  </a:lnTo>
                  <a:lnTo>
                    <a:pt x="197181" y="259355"/>
                  </a:lnTo>
                  <a:lnTo>
                    <a:pt x="211352" y="312990"/>
                  </a:lnTo>
                  <a:lnTo>
                    <a:pt x="216315" y="357175"/>
                  </a:lnTo>
                  <a:lnTo>
                    <a:pt x="208117" y="382616"/>
                  </a:lnTo>
                  <a:lnTo>
                    <a:pt x="192775" y="403282"/>
                  </a:lnTo>
                  <a:lnTo>
                    <a:pt x="174258" y="416366"/>
                  </a:lnTo>
                  <a:lnTo>
                    <a:pt x="118134" y="434298"/>
                  </a:lnTo>
                  <a:lnTo>
                    <a:pt x="60774" y="445986"/>
                  </a:lnTo>
                  <a:lnTo>
                    <a:pt x="18363" y="449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90405" y="2000414"/>
              <a:ext cx="88912" cy="258534"/>
            </a:xfrm>
            <a:custGeom>
              <a:avLst/>
              <a:gdLst/>
              <a:ahLst/>
              <a:cxnLst/>
              <a:rect l="0" t="0" r="0" b="0"/>
              <a:pathLst>
                <a:path w="88912" h="258534">
                  <a:moveTo>
                    <a:pt x="4683" y="136871"/>
                  </a:moveTo>
                  <a:lnTo>
                    <a:pt x="19337" y="189898"/>
                  </a:lnTo>
                  <a:lnTo>
                    <a:pt x="34050" y="237769"/>
                  </a:lnTo>
                  <a:lnTo>
                    <a:pt x="47049" y="258533"/>
                  </a:lnTo>
                  <a:lnTo>
                    <a:pt x="29117" y="218839"/>
                  </a:lnTo>
                  <a:lnTo>
                    <a:pt x="11684" y="162569"/>
                  </a:lnTo>
                  <a:lnTo>
                    <a:pt x="0" y="109495"/>
                  </a:lnTo>
                  <a:lnTo>
                    <a:pt x="1822" y="86099"/>
                  </a:lnTo>
                  <a:lnTo>
                    <a:pt x="9650" y="67122"/>
                  </a:lnTo>
                  <a:lnTo>
                    <a:pt x="33740" y="35876"/>
                  </a:lnTo>
                  <a:lnTo>
                    <a:pt x="67094" y="9513"/>
                  </a:lnTo>
                  <a:lnTo>
                    <a:pt x="889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66397" y="2031931"/>
              <a:ext cx="186661" cy="179347"/>
            </a:xfrm>
            <a:custGeom>
              <a:avLst/>
              <a:gdLst/>
              <a:ahLst/>
              <a:cxnLst/>
              <a:rect l="0" t="0" r="0" b="0"/>
              <a:pathLst>
                <a:path w="186661" h="179347">
                  <a:moveTo>
                    <a:pt x="112960" y="94825"/>
                  </a:moveTo>
                  <a:lnTo>
                    <a:pt x="110621" y="55137"/>
                  </a:lnTo>
                  <a:lnTo>
                    <a:pt x="101782" y="32732"/>
                  </a:lnTo>
                  <a:lnTo>
                    <a:pt x="78062" y="5977"/>
                  </a:lnTo>
                  <a:lnTo>
                    <a:pt x="68638" y="1668"/>
                  </a:lnTo>
                  <a:lnTo>
                    <a:pt x="48808" y="0"/>
                  </a:lnTo>
                  <a:lnTo>
                    <a:pt x="31416" y="6277"/>
                  </a:lnTo>
                  <a:lnTo>
                    <a:pt x="23502" y="11227"/>
                  </a:lnTo>
                  <a:lnTo>
                    <a:pt x="11590" y="26085"/>
                  </a:lnTo>
                  <a:lnTo>
                    <a:pt x="6775" y="34960"/>
                  </a:lnTo>
                  <a:lnTo>
                    <a:pt x="0" y="75397"/>
                  </a:lnTo>
                  <a:lnTo>
                    <a:pt x="3581" y="118835"/>
                  </a:lnTo>
                  <a:lnTo>
                    <a:pt x="17641" y="155751"/>
                  </a:lnTo>
                  <a:lnTo>
                    <a:pt x="33161" y="171816"/>
                  </a:lnTo>
                  <a:lnTo>
                    <a:pt x="42213" y="177738"/>
                  </a:lnTo>
                  <a:lnTo>
                    <a:pt x="50588" y="179346"/>
                  </a:lnTo>
                  <a:lnTo>
                    <a:pt x="58510" y="178079"/>
                  </a:lnTo>
                  <a:lnTo>
                    <a:pt x="66132" y="174894"/>
                  </a:lnTo>
                  <a:lnTo>
                    <a:pt x="77719" y="158877"/>
                  </a:lnTo>
                  <a:lnTo>
                    <a:pt x="94691" y="110467"/>
                  </a:lnTo>
                  <a:lnTo>
                    <a:pt x="95871" y="86569"/>
                  </a:lnTo>
                  <a:lnTo>
                    <a:pt x="93667" y="72438"/>
                  </a:lnTo>
                  <a:lnTo>
                    <a:pt x="92687" y="81756"/>
                  </a:lnTo>
                  <a:lnTo>
                    <a:pt x="98491" y="95256"/>
                  </a:lnTo>
                  <a:lnTo>
                    <a:pt x="129035" y="136043"/>
                  </a:lnTo>
                  <a:lnTo>
                    <a:pt x="147011" y="147459"/>
                  </a:lnTo>
                  <a:lnTo>
                    <a:pt x="186660" y="157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82907" y="1968829"/>
              <a:ext cx="132399" cy="198991"/>
            </a:xfrm>
            <a:custGeom>
              <a:avLst/>
              <a:gdLst/>
              <a:ahLst/>
              <a:cxnLst/>
              <a:rect l="0" t="0" r="0" b="0"/>
              <a:pathLst>
                <a:path w="132399" h="198991">
                  <a:moveTo>
                    <a:pt x="96492" y="0"/>
                  </a:moveTo>
                  <a:lnTo>
                    <a:pt x="53800" y="3119"/>
                  </a:lnTo>
                  <a:lnTo>
                    <a:pt x="34234" y="9575"/>
                  </a:lnTo>
                  <a:lnTo>
                    <a:pt x="17739" y="20243"/>
                  </a:lnTo>
                  <a:lnTo>
                    <a:pt x="5728" y="35903"/>
                  </a:lnTo>
                  <a:lnTo>
                    <a:pt x="888" y="44992"/>
                  </a:lnTo>
                  <a:lnTo>
                    <a:pt x="0" y="53391"/>
                  </a:lnTo>
                  <a:lnTo>
                    <a:pt x="5253" y="68963"/>
                  </a:lnTo>
                  <a:lnTo>
                    <a:pt x="18507" y="80563"/>
                  </a:lnTo>
                  <a:lnTo>
                    <a:pt x="75983" y="108082"/>
                  </a:lnTo>
                  <a:lnTo>
                    <a:pt x="117657" y="133913"/>
                  </a:lnTo>
                  <a:lnTo>
                    <a:pt x="124640" y="143088"/>
                  </a:lnTo>
                  <a:lnTo>
                    <a:pt x="132398" y="165760"/>
                  </a:lnTo>
                  <a:lnTo>
                    <a:pt x="130958" y="174847"/>
                  </a:lnTo>
                  <a:lnTo>
                    <a:pt x="126488" y="182075"/>
                  </a:lnTo>
                  <a:lnTo>
                    <a:pt x="119999" y="188064"/>
                  </a:lnTo>
                  <a:lnTo>
                    <a:pt x="100310" y="194718"/>
                  </a:lnTo>
                  <a:lnTo>
                    <a:pt x="49543" y="198990"/>
                  </a:lnTo>
                  <a:lnTo>
                    <a:pt x="31562" y="196454"/>
                  </a:lnTo>
                  <a:lnTo>
                    <a:pt x="1226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94886" y="2010943"/>
              <a:ext cx="127492" cy="166679"/>
            </a:xfrm>
            <a:custGeom>
              <a:avLst/>
              <a:gdLst/>
              <a:ahLst/>
              <a:cxnLst/>
              <a:rect l="0" t="0" r="0" b="0"/>
              <a:pathLst>
                <a:path w="127492" h="166679">
                  <a:moveTo>
                    <a:pt x="74025" y="0"/>
                  </a:moveTo>
                  <a:lnTo>
                    <a:pt x="30063" y="20243"/>
                  </a:lnTo>
                  <a:lnTo>
                    <a:pt x="5367" y="39403"/>
                  </a:lnTo>
                  <a:lnTo>
                    <a:pt x="1347" y="47325"/>
                  </a:lnTo>
                  <a:lnTo>
                    <a:pt x="0" y="65487"/>
                  </a:lnTo>
                  <a:lnTo>
                    <a:pt x="4788" y="71734"/>
                  </a:lnTo>
                  <a:lnTo>
                    <a:pt x="63735" y="91536"/>
                  </a:lnTo>
                  <a:lnTo>
                    <a:pt x="93983" y="103031"/>
                  </a:lnTo>
                  <a:lnTo>
                    <a:pt x="110582" y="114421"/>
                  </a:lnTo>
                  <a:lnTo>
                    <a:pt x="122638" y="130403"/>
                  </a:lnTo>
                  <a:lnTo>
                    <a:pt x="127491" y="139577"/>
                  </a:lnTo>
                  <a:lnTo>
                    <a:pt x="127216" y="146864"/>
                  </a:lnTo>
                  <a:lnTo>
                    <a:pt x="123524" y="152891"/>
                  </a:lnTo>
                  <a:lnTo>
                    <a:pt x="117553" y="158079"/>
                  </a:lnTo>
                  <a:lnTo>
                    <a:pt x="98440" y="163844"/>
                  </a:lnTo>
                  <a:lnTo>
                    <a:pt x="36816" y="166678"/>
                  </a:lnTo>
                  <a:lnTo>
                    <a:pt x="32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95446" y="1842487"/>
              <a:ext cx="20865" cy="326384"/>
            </a:xfrm>
            <a:custGeom>
              <a:avLst/>
              <a:gdLst/>
              <a:ahLst/>
              <a:cxnLst/>
              <a:rect l="0" t="0" r="0" b="0"/>
              <a:pathLst>
                <a:path w="20865" h="326384">
                  <a:moveTo>
                    <a:pt x="10336" y="0"/>
                  </a:moveTo>
                  <a:lnTo>
                    <a:pt x="2003" y="52050"/>
                  </a:lnTo>
                  <a:lnTo>
                    <a:pt x="458" y="105109"/>
                  </a:lnTo>
                  <a:lnTo>
                    <a:pt x="0" y="157875"/>
                  </a:lnTo>
                  <a:lnTo>
                    <a:pt x="2984" y="207435"/>
                  </a:lnTo>
                  <a:lnTo>
                    <a:pt x="8884" y="266102"/>
                  </a:lnTo>
                  <a:lnTo>
                    <a:pt x="2086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88424" y="1988354"/>
              <a:ext cx="159514" cy="138403"/>
            </a:xfrm>
            <a:custGeom>
              <a:avLst/>
              <a:gdLst/>
              <a:ahLst/>
              <a:cxnLst/>
              <a:rect l="0" t="0" r="0" b="0"/>
              <a:pathLst>
                <a:path w="159514" h="138403">
                  <a:moveTo>
                    <a:pt x="96342" y="96288"/>
                  </a:moveTo>
                  <a:lnTo>
                    <a:pt x="104676" y="58810"/>
                  </a:lnTo>
                  <a:lnTo>
                    <a:pt x="105407" y="46736"/>
                  </a:lnTo>
                  <a:lnTo>
                    <a:pt x="99981" y="27082"/>
                  </a:lnTo>
                  <a:lnTo>
                    <a:pt x="95259" y="18565"/>
                  </a:lnTo>
                  <a:lnTo>
                    <a:pt x="80653" y="5982"/>
                  </a:lnTo>
                  <a:lnTo>
                    <a:pt x="71845" y="989"/>
                  </a:lnTo>
                  <a:lnTo>
                    <a:pt x="62463" y="0"/>
                  </a:lnTo>
                  <a:lnTo>
                    <a:pt x="42680" y="5140"/>
                  </a:lnTo>
                  <a:lnTo>
                    <a:pt x="28429" y="18343"/>
                  </a:lnTo>
                  <a:lnTo>
                    <a:pt x="4159" y="61004"/>
                  </a:lnTo>
                  <a:lnTo>
                    <a:pt x="0" y="84116"/>
                  </a:lnTo>
                  <a:lnTo>
                    <a:pt x="3221" y="106086"/>
                  </a:lnTo>
                  <a:lnTo>
                    <a:pt x="12451" y="127549"/>
                  </a:lnTo>
                  <a:lnTo>
                    <a:pt x="20528" y="133506"/>
                  </a:lnTo>
                  <a:lnTo>
                    <a:pt x="41980" y="137006"/>
                  </a:lnTo>
                  <a:lnTo>
                    <a:pt x="60873" y="131542"/>
                  </a:lnTo>
                  <a:lnTo>
                    <a:pt x="69187" y="126810"/>
                  </a:lnTo>
                  <a:lnTo>
                    <a:pt x="81544" y="112193"/>
                  </a:lnTo>
                  <a:lnTo>
                    <a:pt x="99008" y="74213"/>
                  </a:lnTo>
                  <a:lnTo>
                    <a:pt x="102799" y="71043"/>
                  </a:lnTo>
                  <a:lnTo>
                    <a:pt x="106496" y="72439"/>
                  </a:lnTo>
                  <a:lnTo>
                    <a:pt x="153538" y="131714"/>
                  </a:lnTo>
                  <a:lnTo>
                    <a:pt x="159513" y="138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90051" y="2000792"/>
              <a:ext cx="147400" cy="146145"/>
            </a:xfrm>
            <a:custGeom>
              <a:avLst/>
              <a:gdLst/>
              <a:ahLst/>
              <a:cxnLst/>
              <a:rect l="0" t="0" r="0" b="0"/>
              <a:pathLst>
                <a:path w="147400" h="146145">
                  <a:moveTo>
                    <a:pt x="0" y="52265"/>
                  </a:moveTo>
                  <a:lnTo>
                    <a:pt x="14655" y="105292"/>
                  </a:lnTo>
                  <a:lnTo>
                    <a:pt x="19793" y="146144"/>
                  </a:lnTo>
                  <a:lnTo>
                    <a:pt x="20495" y="138053"/>
                  </a:lnTo>
                  <a:lnTo>
                    <a:pt x="11943" y="77473"/>
                  </a:lnTo>
                  <a:lnTo>
                    <a:pt x="16537" y="37377"/>
                  </a:lnTo>
                  <a:lnTo>
                    <a:pt x="25288" y="16012"/>
                  </a:lnTo>
                  <a:lnTo>
                    <a:pt x="30896" y="7039"/>
                  </a:lnTo>
                  <a:lnTo>
                    <a:pt x="39315" y="2227"/>
                  </a:lnTo>
                  <a:lnTo>
                    <a:pt x="61147" y="0"/>
                  </a:lnTo>
                  <a:lnTo>
                    <a:pt x="70011" y="3384"/>
                  </a:lnTo>
                  <a:lnTo>
                    <a:pt x="82979" y="16502"/>
                  </a:lnTo>
                  <a:lnTo>
                    <a:pt x="112992" y="71963"/>
                  </a:lnTo>
                  <a:lnTo>
                    <a:pt x="132990" y="122276"/>
                  </a:lnTo>
                  <a:lnTo>
                    <a:pt x="147399" y="136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87523" y="1794047"/>
              <a:ext cx="149970" cy="353491"/>
            </a:xfrm>
            <a:custGeom>
              <a:avLst/>
              <a:gdLst/>
              <a:ahLst/>
              <a:cxnLst/>
              <a:rect l="0" t="0" r="0" b="0"/>
              <a:pathLst>
                <a:path w="149970" h="353491">
                  <a:moveTo>
                    <a:pt x="86798" y="280067"/>
                  </a:moveTo>
                  <a:lnTo>
                    <a:pt x="86798" y="257710"/>
                  </a:lnTo>
                  <a:lnTo>
                    <a:pt x="80559" y="240494"/>
                  </a:lnTo>
                  <a:lnTo>
                    <a:pt x="75620" y="232628"/>
                  </a:lnTo>
                  <a:lnTo>
                    <a:pt x="60773" y="220768"/>
                  </a:lnTo>
                  <a:lnTo>
                    <a:pt x="51900" y="215968"/>
                  </a:lnTo>
                  <a:lnTo>
                    <a:pt x="42476" y="215107"/>
                  </a:lnTo>
                  <a:lnTo>
                    <a:pt x="22645" y="220390"/>
                  </a:lnTo>
                  <a:lnTo>
                    <a:pt x="14784" y="227414"/>
                  </a:lnTo>
                  <a:lnTo>
                    <a:pt x="2929" y="247697"/>
                  </a:lnTo>
                  <a:lnTo>
                    <a:pt x="0" y="269190"/>
                  </a:lnTo>
                  <a:lnTo>
                    <a:pt x="7652" y="317172"/>
                  </a:lnTo>
                  <a:lnTo>
                    <a:pt x="22663" y="346693"/>
                  </a:lnTo>
                  <a:lnTo>
                    <a:pt x="30003" y="351390"/>
                  </a:lnTo>
                  <a:lnTo>
                    <a:pt x="47518" y="353490"/>
                  </a:lnTo>
                  <a:lnTo>
                    <a:pt x="55932" y="348903"/>
                  </a:lnTo>
                  <a:lnTo>
                    <a:pt x="71520" y="331327"/>
                  </a:lnTo>
                  <a:lnTo>
                    <a:pt x="87860" y="300714"/>
                  </a:lnTo>
                  <a:lnTo>
                    <a:pt x="95456" y="242118"/>
                  </a:lnTo>
                  <a:lnTo>
                    <a:pt x="96772" y="191483"/>
                  </a:lnTo>
                  <a:lnTo>
                    <a:pt x="97162" y="138266"/>
                  </a:lnTo>
                  <a:lnTo>
                    <a:pt x="96108" y="80904"/>
                  </a:lnTo>
                  <a:lnTo>
                    <a:pt x="85864" y="18414"/>
                  </a:lnTo>
                  <a:lnTo>
                    <a:pt x="82666" y="3856"/>
                  </a:lnTo>
                  <a:lnTo>
                    <a:pt x="80534" y="0"/>
                  </a:lnTo>
                  <a:lnTo>
                    <a:pt x="79112" y="3278"/>
                  </a:lnTo>
                  <a:lnTo>
                    <a:pt x="77814" y="66236"/>
                  </a:lnTo>
                  <a:lnTo>
                    <a:pt x="84786" y="116234"/>
                  </a:lnTo>
                  <a:lnTo>
                    <a:pt x="94260" y="168093"/>
                  </a:lnTo>
                  <a:lnTo>
                    <a:pt x="104477" y="218163"/>
                  </a:lnTo>
                  <a:lnTo>
                    <a:pt x="116083" y="255096"/>
                  </a:lnTo>
                  <a:lnTo>
                    <a:pt x="132649" y="279037"/>
                  </a:lnTo>
                  <a:lnTo>
                    <a:pt x="149969" y="290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10432" y="1905658"/>
              <a:ext cx="106651" cy="189514"/>
            </a:xfrm>
            <a:custGeom>
              <a:avLst/>
              <a:gdLst/>
              <a:ahLst/>
              <a:cxnLst/>
              <a:rect l="0" t="0" r="0" b="0"/>
              <a:pathLst>
                <a:path w="106651" h="189514">
                  <a:moveTo>
                    <a:pt x="63930" y="0"/>
                  </a:moveTo>
                  <a:lnTo>
                    <a:pt x="39884" y="9575"/>
                  </a:lnTo>
                  <a:lnTo>
                    <a:pt x="18461" y="27533"/>
                  </a:lnTo>
                  <a:lnTo>
                    <a:pt x="4337" y="44992"/>
                  </a:lnTo>
                  <a:lnTo>
                    <a:pt x="805" y="54561"/>
                  </a:lnTo>
                  <a:lnTo>
                    <a:pt x="0" y="74552"/>
                  </a:lnTo>
                  <a:lnTo>
                    <a:pt x="4932" y="81287"/>
                  </a:lnTo>
                  <a:lnTo>
                    <a:pt x="62973" y="103149"/>
                  </a:lnTo>
                  <a:lnTo>
                    <a:pt x="101947" y="134004"/>
                  </a:lnTo>
                  <a:lnTo>
                    <a:pt x="105653" y="143148"/>
                  </a:lnTo>
                  <a:lnTo>
                    <a:pt x="106650" y="165787"/>
                  </a:lnTo>
                  <a:lnTo>
                    <a:pt x="101768" y="172525"/>
                  </a:lnTo>
                  <a:lnTo>
                    <a:pt x="93836" y="175848"/>
                  </a:lnTo>
                  <a:lnTo>
                    <a:pt x="3234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84100" y="1878404"/>
              <a:ext cx="206160" cy="206192"/>
            </a:xfrm>
            <a:custGeom>
              <a:avLst/>
              <a:gdLst/>
              <a:ahLst/>
              <a:cxnLst/>
              <a:rect l="0" t="0" r="0" b="0"/>
              <a:pathLst>
                <a:path w="206160" h="206192">
                  <a:moveTo>
                    <a:pt x="142988" y="111482"/>
                  </a:moveTo>
                  <a:lnTo>
                    <a:pt x="123860" y="49224"/>
                  </a:lnTo>
                  <a:lnTo>
                    <a:pt x="93184" y="10289"/>
                  </a:lnTo>
                  <a:lnTo>
                    <a:pt x="73280" y="2166"/>
                  </a:lnTo>
                  <a:lnTo>
                    <a:pt x="61421" y="0"/>
                  </a:lnTo>
                  <a:lnTo>
                    <a:pt x="51175" y="2066"/>
                  </a:lnTo>
                  <a:lnTo>
                    <a:pt x="33552" y="13719"/>
                  </a:lnTo>
                  <a:lnTo>
                    <a:pt x="10477" y="45600"/>
                  </a:lnTo>
                  <a:lnTo>
                    <a:pt x="0" y="90271"/>
                  </a:lnTo>
                  <a:lnTo>
                    <a:pt x="2485" y="134963"/>
                  </a:lnTo>
                  <a:lnTo>
                    <a:pt x="16219" y="172251"/>
                  </a:lnTo>
                  <a:lnTo>
                    <a:pt x="35106" y="199937"/>
                  </a:lnTo>
                  <a:lnTo>
                    <a:pt x="42991" y="204377"/>
                  </a:lnTo>
                  <a:lnTo>
                    <a:pt x="61110" y="206191"/>
                  </a:lnTo>
                  <a:lnTo>
                    <a:pt x="68515" y="202697"/>
                  </a:lnTo>
                  <a:lnTo>
                    <a:pt x="79863" y="189456"/>
                  </a:lnTo>
                  <a:lnTo>
                    <a:pt x="104079" y="131990"/>
                  </a:lnTo>
                  <a:lnTo>
                    <a:pt x="109232" y="95201"/>
                  </a:lnTo>
                  <a:lnTo>
                    <a:pt x="104908" y="58613"/>
                  </a:lnTo>
                  <a:lnTo>
                    <a:pt x="120253" y="112078"/>
                  </a:lnTo>
                  <a:lnTo>
                    <a:pt x="144043" y="150594"/>
                  </a:lnTo>
                  <a:lnTo>
                    <a:pt x="150710" y="158613"/>
                  </a:lnTo>
                  <a:lnTo>
                    <a:pt x="170596" y="170644"/>
                  </a:lnTo>
                  <a:lnTo>
                    <a:pt x="206159" y="185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79730" y="1889949"/>
              <a:ext cx="157929" cy="184166"/>
            </a:xfrm>
            <a:custGeom>
              <a:avLst/>
              <a:gdLst/>
              <a:ahLst/>
              <a:cxnLst/>
              <a:rect l="0" t="0" r="0" b="0"/>
              <a:pathLst>
                <a:path w="157929" h="184166">
                  <a:moveTo>
                    <a:pt x="0" y="15709"/>
                  </a:moveTo>
                  <a:lnTo>
                    <a:pt x="3120" y="69853"/>
                  </a:lnTo>
                  <a:lnTo>
                    <a:pt x="14655" y="124800"/>
                  </a:lnTo>
                  <a:lnTo>
                    <a:pt x="25858" y="164119"/>
                  </a:lnTo>
                  <a:lnTo>
                    <a:pt x="14397" y="103747"/>
                  </a:lnTo>
                  <a:lnTo>
                    <a:pt x="14412" y="50473"/>
                  </a:lnTo>
                  <a:lnTo>
                    <a:pt x="20444" y="27650"/>
                  </a:lnTo>
                  <a:lnTo>
                    <a:pt x="30923" y="5808"/>
                  </a:lnTo>
                  <a:lnTo>
                    <a:pt x="38163" y="919"/>
                  </a:lnTo>
                  <a:lnTo>
                    <a:pt x="46499" y="0"/>
                  </a:lnTo>
                  <a:lnTo>
                    <a:pt x="55566" y="1727"/>
                  </a:lnTo>
                  <a:lnTo>
                    <a:pt x="71879" y="13004"/>
                  </a:lnTo>
                  <a:lnTo>
                    <a:pt x="107006" y="60018"/>
                  </a:lnTo>
                  <a:lnTo>
                    <a:pt x="130928" y="116055"/>
                  </a:lnTo>
                  <a:lnTo>
                    <a:pt x="146919" y="159012"/>
                  </a:lnTo>
                  <a:lnTo>
                    <a:pt x="157928" y="184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71253" y="1700533"/>
              <a:ext cx="155919" cy="391964"/>
            </a:xfrm>
            <a:custGeom>
              <a:avLst/>
              <a:gdLst/>
              <a:ahLst/>
              <a:cxnLst/>
              <a:rect l="0" t="0" r="0" b="0"/>
              <a:pathLst>
                <a:path w="155919" h="391964">
                  <a:moveTo>
                    <a:pt x="82218" y="278824"/>
                  </a:moveTo>
                  <a:lnTo>
                    <a:pt x="67646" y="227799"/>
                  </a:lnTo>
                  <a:lnTo>
                    <a:pt x="61975" y="216732"/>
                  </a:lnTo>
                  <a:lnTo>
                    <a:pt x="54685" y="210523"/>
                  </a:lnTo>
                  <a:lnTo>
                    <a:pt x="46315" y="207554"/>
                  </a:lnTo>
                  <a:lnTo>
                    <a:pt x="37225" y="206744"/>
                  </a:lnTo>
                  <a:lnTo>
                    <a:pt x="20887" y="212083"/>
                  </a:lnTo>
                  <a:lnTo>
                    <a:pt x="13255" y="216783"/>
                  </a:lnTo>
                  <a:lnTo>
                    <a:pt x="8167" y="225765"/>
                  </a:lnTo>
                  <a:lnTo>
                    <a:pt x="0" y="279088"/>
                  </a:lnTo>
                  <a:lnTo>
                    <a:pt x="1706" y="317897"/>
                  </a:lnTo>
                  <a:lnTo>
                    <a:pt x="12762" y="362451"/>
                  </a:lnTo>
                  <a:lnTo>
                    <a:pt x="28363" y="388870"/>
                  </a:lnTo>
                  <a:lnTo>
                    <a:pt x="35786" y="391963"/>
                  </a:lnTo>
                  <a:lnTo>
                    <a:pt x="44245" y="391684"/>
                  </a:lnTo>
                  <a:lnTo>
                    <a:pt x="53393" y="389159"/>
                  </a:lnTo>
                  <a:lnTo>
                    <a:pt x="60662" y="382797"/>
                  </a:lnTo>
                  <a:lnTo>
                    <a:pt x="90327" y="320346"/>
                  </a:lnTo>
                  <a:lnTo>
                    <a:pt x="105028" y="265001"/>
                  </a:lnTo>
                  <a:lnTo>
                    <a:pt x="111204" y="215327"/>
                  </a:lnTo>
                  <a:lnTo>
                    <a:pt x="113033" y="154205"/>
                  </a:lnTo>
                  <a:lnTo>
                    <a:pt x="107986" y="106589"/>
                  </a:lnTo>
                  <a:lnTo>
                    <a:pt x="99082" y="53486"/>
                  </a:lnTo>
                  <a:lnTo>
                    <a:pt x="89034" y="4477"/>
                  </a:lnTo>
                  <a:lnTo>
                    <a:pt x="86762" y="0"/>
                  </a:lnTo>
                  <a:lnTo>
                    <a:pt x="85248" y="2864"/>
                  </a:lnTo>
                  <a:lnTo>
                    <a:pt x="84734" y="19305"/>
                  </a:lnTo>
                  <a:lnTo>
                    <a:pt x="90817" y="67814"/>
                  </a:lnTo>
                  <a:lnTo>
                    <a:pt x="95294" y="123886"/>
                  </a:lnTo>
                  <a:lnTo>
                    <a:pt x="100911" y="184953"/>
                  </a:lnTo>
                  <a:lnTo>
                    <a:pt x="105694" y="241262"/>
                  </a:lnTo>
                  <a:lnTo>
                    <a:pt x="117640" y="284462"/>
                  </a:lnTo>
                  <a:lnTo>
                    <a:pt x="155918" y="341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60808" y="1673935"/>
              <a:ext cx="313846" cy="400470"/>
            </a:xfrm>
            <a:custGeom>
              <a:avLst/>
              <a:gdLst/>
              <a:ahLst/>
              <a:cxnLst/>
              <a:rect l="0" t="0" r="0" b="0"/>
              <a:pathLst>
                <a:path w="313846" h="400470">
                  <a:moveTo>
                    <a:pt x="82218" y="294894"/>
                  </a:moveTo>
                  <a:lnTo>
                    <a:pt x="61974" y="250931"/>
                  </a:lnTo>
                  <a:lnTo>
                    <a:pt x="54684" y="245698"/>
                  </a:lnTo>
                  <a:lnTo>
                    <a:pt x="46314" y="243379"/>
                  </a:lnTo>
                  <a:lnTo>
                    <a:pt x="37225" y="243003"/>
                  </a:lnTo>
                  <a:lnTo>
                    <a:pt x="20887" y="248824"/>
                  </a:lnTo>
                  <a:lnTo>
                    <a:pt x="13254" y="253652"/>
                  </a:lnTo>
                  <a:lnTo>
                    <a:pt x="8166" y="262720"/>
                  </a:lnTo>
                  <a:lnTo>
                    <a:pt x="0" y="319301"/>
                  </a:lnTo>
                  <a:lnTo>
                    <a:pt x="1223" y="349025"/>
                  </a:lnTo>
                  <a:lnTo>
                    <a:pt x="9565" y="370035"/>
                  </a:lnTo>
                  <a:lnTo>
                    <a:pt x="27416" y="395017"/>
                  </a:lnTo>
                  <a:lnTo>
                    <a:pt x="36324" y="399077"/>
                  </a:lnTo>
                  <a:lnTo>
                    <a:pt x="58701" y="400469"/>
                  </a:lnTo>
                  <a:lnTo>
                    <a:pt x="68880" y="395693"/>
                  </a:lnTo>
                  <a:lnTo>
                    <a:pt x="86428" y="377908"/>
                  </a:lnTo>
                  <a:lnTo>
                    <a:pt x="109462" y="335998"/>
                  </a:lnTo>
                  <a:lnTo>
                    <a:pt x="119926" y="275357"/>
                  </a:lnTo>
                  <a:lnTo>
                    <a:pt x="129527" y="213955"/>
                  </a:lnTo>
                  <a:lnTo>
                    <a:pt x="125704" y="151741"/>
                  </a:lnTo>
                  <a:lnTo>
                    <a:pt x="119014" y="89322"/>
                  </a:lnTo>
                  <a:lnTo>
                    <a:pt x="105257" y="28726"/>
                  </a:lnTo>
                  <a:lnTo>
                    <a:pt x="94017" y="3461"/>
                  </a:lnTo>
                  <a:lnTo>
                    <a:pt x="88914" y="0"/>
                  </a:lnTo>
                  <a:lnTo>
                    <a:pt x="84342" y="2371"/>
                  </a:lnTo>
                  <a:lnTo>
                    <a:pt x="80125" y="8632"/>
                  </a:lnTo>
                  <a:lnTo>
                    <a:pt x="74189" y="39800"/>
                  </a:lnTo>
                  <a:lnTo>
                    <a:pt x="79419" y="99489"/>
                  </a:lnTo>
                  <a:lnTo>
                    <a:pt x="84784" y="154433"/>
                  </a:lnTo>
                  <a:lnTo>
                    <a:pt x="100103" y="210193"/>
                  </a:lnTo>
                  <a:lnTo>
                    <a:pt x="113870" y="258925"/>
                  </a:lnTo>
                  <a:lnTo>
                    <a:pt x="127854" y="318594"/>
                  </a:lnTo>
                  <a:lnTo>
                    <a:pt x="132529" y="325902"/>
                  </a:lnTo>
                  <a:lnTo>
                    <a:pt x="137986" y="328434"/>
                  </a:lnTo>
                  <a:lnTo>
                    <a:pt x="143963" y="327782"/>
                  </a:lnTo>
                  <a:lnTo>
                    <a:pt x="147948" y="322669"/>
                  </a:lnTo>
                  <a:lnTo>
                    <a:pt x="157065" y="295454"/>
                  </a:lnTo>
                  <a:lnTo>
                    <a:pt x="171635" y="279155"/>
                  </a:lnTo>
                  <a:lnTo>
                    <a:pt x="192929" y="270351"/>
                  </a:lnTo>
                  <a:lnTo>
                    <a:pt x="256067" y="261896"/>
                  </a:lnTo>
                  <a:lnTo>
                    <a:pt x="283207" y="246772"/>
                  </a:lnTo>
                  <a:lnTo>
                    <a:pt x="298668" y="234122"/>
                  </a:lnTo>
                  <a:lnTo>
                    <a:pt x="302557" y="226303"/>
                  </a:lnTo>
                  <a:lnTo>
                    <a:pt x="303759" y="208257"/>
                  </a:lnTo>
                  <a:lnTo>
                    <a:pt x="297274" y="191658"/>
                  </a:lnTo>
                  <a:lnTo>
                    <a:pt x="292269" y="183956"/>
                  </a:lnTo>
                  <a:lnTo>
                    <a:pt x="274230" y="172278"/>
                  </a:lnTo>
                  <a:lnTo>
                    <a:pt x="251784" y="165529"/>
                  </a:lnTo>
                  <a:lnTo>
                    <a:pt x="230110" y="166428"/>
                  </a:lnTo>
                  <a:lnTo>
                    <a:pt x="220587" y="171815"/>
                  </a:lnTo>
                  <a:lnTo>
                    <a:pt x="203766" y="190279"/>
                  </a:lnTo>
                  <a:lnTo>
                    <a:pt x="194731" y="214083"/>
                  </a:lnTo>
                  <a:lnTo>
                    <a:pt x="188930" y="267493"/>
                  </a:lnTo>
                  <a:lnTo>
                    <a:pt x="199104" y="309132"/>
                  </a:lnTo>
                  <a:lnTo>
                    <a:pt x="216936" y="339926"/>
                  </a:lnTo>
                  <a:lnTo>
                    <a:pt x="233340" y="353123"/>
                  </a:lnTo>
                  <a:lnTo>
                    <a:pt x="242627" y="358279"/>
                  </a:lnTo>
                  <a:lnTo>
                    <a:pt x="265425" y="360890"/>
                  </a:lnTo>
                  <a:lnTo>
                    <a:pt x="313845" y="358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62741" y="1831958"/>
              <a:ext cx="122142" cy="203896"/>
            </a:xfrm>
            <a:custGeom>
              <a:avLst/>
              <a:gdLst/>
              <a:ahLst/>
              <a:cxnLst/>
              <a:rect l="0" t="0" r="0" b="0"/>
              <a:pathLst>
                <a:path w="122142" h="203896">
                  <a:moveTo>
                    <a:pt x="90896" y="0"/>
                  </a:moveTo>
                  <a:lnTo>
                    <a:pt x="46934" y="14654"/>
                  </a:lnTo>
                  <a:lnTo>
                    <a:pt x="33143" y="27570"/>
                  </a:lnTo>
                  <a:lnTo>
                    <a:pt x="4825" y="68491"/>
                  </a:lnTo>
                  <a:lnTo>
                    <a:pt x="0" y="91662"/>
                  </a:lnTo>
                  <a:lnTo>
                    <a:pt x="2223" y="102052"/>
                  </a:lnTo>
                  <a:lnTo>
                    <a:pt x="14051" y="119836"/>
                  </a:lnTo>
                  <a:lnTo>
                    <a:pt x="23288" y="124344"/>
                  </a:lnTo>
                  <a:lnTo>
                    <a:pt x="85142" y="131899"/>
                  </a:lnTo>
                  <a:lnTo>
                    <a:pt x="106276" y="140900"/>
                  </a:lnTo>
                  <a:lnTo>
                    <a:pt x="115188" y="146576"/>
                  </a:lnTo>
                  <a:lnTo>
                    <a:pt x="119959" y="153869"/>
                  </a:lnTo>
                  <a:lnTo>
                    <a:pt x="122141" y="171332"/>
                  </a:lnTo>
                  <a:lnTo>
                    <a:pt x="118745" y="178562"/>
                  </a:lnTo>
                  <a:lnTo>
                    <a:pt x="105613" y="189715"/>
                  </a:lnTo>
                  <a:lnTo>
                    <a:pt x="78489" y="202571"/>
                  </a:lnTo>
                  <a:lnTo>
                    <a:pt x="55357" y="203895"/>
                  </a:lnTo>
                  <a:lnTo>
                    <a:pt x="1719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69450" y="1841697"/>
              <a:ext cx="105286" cy="162392"/>
            </a:xfrm>
            <a:custGeom>
              <a:avLst/>
              <a:gdLst/>
              <a:ahLst/>
              <a:cxnLst/>
              <a:rect l="0" t="0" r="0" b="0"/>
              <a:pathLst>
                <a:path w="105286" h="162392">
                  <a:moveTo>
                    <a:pt x="0" y="95546"/>
                  </a:moveTo>
                  <a:lnTo>
                    <a:pt x="63334" y="32213"/>
                  </a:lnTo>
                  <a:lnTo>
                    <a:pt x="70299" y="25248"/>
                  </a:lnTo>
                  <a:lnTo>
                    <a:pt x="72602" y="18265"/>
                  </a:lnTo>
                  <a:lnTo>
                    <a:pt x="71798" y="11270"/>
                  </a:lnTo>
                  <a:lnTo>
                    <a:pt x="68923" y="4267"/>
                  </a:lnTo>
                  <a:lnTo>
                    <a:pt x="63496" y="768"/>
                  </a:lnTo>
                  <a:lnTo>
                    <a:pt x="48108" y="0"/>
                  </a:lnTo>
                  <a:lnTo>
                    <a:pt x="32690" y="9797"/>
                  </a:lnTo>
                  <a:lnTo>
                    <a:pt x="19209" y="27020"/>
                  </a:lnTo>
                  <a:lnTo>
                    <a:pt x="6212" y="63024"/>
                  </a:lnTo>
                  <a:lnTo>
                    <a:pt x="2761" y="89670"/>
                  </a:lnTo>
                  <a:lnTo>
                    <a:pt x="7466" y="113992"/>
                  </a:lnTo>
                  <a:lnTo>
                    <a:pt x="11997" y="125391"/>
                  </a:lnTo>
                  <a:lnTo>
                    <a:pt x="26389" y="141176"/>
                  </a:lnTo>
                  <a:lnTo>
                    <a:pt x="64224" y="160842"/>
                  </a:lnTo>
                  <a:lnTo>
                    <a:pt x="81577" y="162391"/>
                  </a:lnTo>
                  <a:lnTo>
                    <a:pt x="105285" y="158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37907" y="1842487"/>
              <a:ext cx="73700" cy="128939"/>
            </a:xfrm>
            <a:custGeom>
              <a:avLst/>
              <a:gdLst/>
              <a:ahLst/>
              <a:cxnLst/>
              <a:rect l="0" t="0" r="0" b="0"/>
              <a:pathLst>
                <a:path w="73700" h="128939">
                  <a:moveTo>
                    <a:pt x="0" y="73699"/>
                  </a:moveTo>
                  <a:lnTo>
                    <a:pt x="15618" y="128938"/>
                  </a:lnTo>
                  <a:lnTo>
                    <a:pt x="2596" y="69602"/>
                  </a:lnTo>
                  <a:lnTo>
                    <a:pt x="1730" y="56930"/>
                  </a:lnTo>
                  <a:lnTo>
                    <a:pt x="7008" y="36610"/>
                  </a:lnTo>
                  <a:lnTo>
                    <a:pt x="11691" y="27916"/>
                  </a:lnTo>
                  <a:lnTo>
                    <a:pt x="26253" y="15137"/>
                  </a:lnTo>
                  <a:lnTo>
                    <a:pt x="43253" y="672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06362" y="1663502"/>
              <a:ext cx="42116" cy="347442"/>
            </a:xfrm>
            <a:custGeom>
              <a:avLst/>
              <a:gdLst/>
              <a:ahLst/>
              <a:cxnLst/>
              <a:rect l="0" t="0" r="0" b="0"/>
              <a:pathLst>
                <a:path w="42116" h="347442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8334" y="162998"/>
                  </a:lnTo>
                  <a:lnTo>
                    <a:pt x="15684" y="226390"/>
                  </a:lnTo>
                  <a:lnTo>
                    <a:pt x="28401" y="281112"/>
                  </a:lnTo>
                  <a:lnTo>
                    <a:pt x="39059" y="327623"/>
                  </a:lnTo>
                  <a:lnTo>
                    <a:pt x="4211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43191" y="1847426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85306" y="0"/>
                  </a:lnTo>
                  <a:lnTo>
                    <a:pt x="26514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66738" y="1806775"/>
              <a:ext cx="137338" cy="185655"/>
            </a:xfrm>
            <a:custGeom>
              <a:avLst/>
              <a:gdLst/>
              <a:ahLst/>
              <a:cxnLst/>
              <a:rect l="0" t="0" r="0" b="0"/>
              <a:pathLst>
                <a:path w="137338" h="185655">
                  <a:moveTo>
                    <a:pt x="102837" y="14655"/>
                  </a:moveTo>
                  <a:lnTo>
                    <a:pt x="58874" y="0"/>
                  </a:lnTo>
                  <a:lnTo>
                    <a:pt x="38844" y="2682"/>
                  </a:lnTo>
                  <a:lnTo>
                    <a:pt x="10957" y="17346"/>
                  </a:lnTo>
                  <a:lnTo>
                    <a:pt x="2979" y="23468"/>
                  </a:lnTo>
                  <a:lnTo>
                    <a:pt x="0" y="29889"/>
                  </a:lnTo>
                  <a:lnTo>
                    <a:pt x="354" y="36509"/>
                  </a:lnTo>
                  <a:lnTo>
                    <a:pt x="2929" y="43262"/>
                  </a:lnTo>
                  <a:lnTo>
                    <a:pt x="23322" y="63945"/>
                  </a:lnTo>
                  <a:lnTo>
                    <a:pt x="62824" y="83489"/>
                  </a:lnTo>
                  <a:lnTo>
                    <a:pt x="108234" y="101734"/>
                  </a:lnTo>
                  <a:lnTo>
                    <a:pt x="123953" y="115358"/>
                  </a:lnTo>
                  <a:lnTo>
                    <a:pt x="134839" y="133111"/>
                  </a:lnTo>
                  <a:lnTo>
                    <a:pt x="137337" y="152700"/>
                  </a:lnTo>
                  <a:lnTo>
                    <a:pt x="136366" y="162837"/>
                  </a:lnTo>
                  <a:lnTo>
                    <a:pt x="132209" y="170764"/>
                  </a:lnTo>
                  <a:lnTo>
                    <a:pt x="118231" y="182693"/>
                  </a:lnTo>
                  <a:lnTo>
                    <a:pt x="97201" y="185654"/>
                  </a:lnTo>
                  <a:lnTo>
                    <a:pt x="62172" y="183864"/>
                  </a:lnTo>
                  <a:lnTo>
                    <a:pt x="29137" y="183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10652" y="3154314"/>
            <a:ext cx="3126965" cy="730702"/>
            <a:chOff x="610652" y="3154314"/>
            <a:chExt cx="3126965" cy="730702"/>
          </a:xfrm>
        </p:grpSpPr>
        <p:sp>
          <p:nvSpPr>
            <p:cNvPr id="123" name="Freeform 122"/>
            <p:cNvSpPr/>
            <p:nvPr/>
          </p:nvSpPr>
          <p:spPr>
            <a:xfrm>
              <a:off x="894922" y="3200663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3293" y="27556"/>
                  </a:lnTo>
                  <a:lnTo>
                    <a:pt x="650" y="90018"/>
                  </a:lnTo>
                  <a:lnTo>
                    <a:pt x="193" y="152234"/>
                  </a:lnTo>
                  <a:lnTo>
                    <a:pt x="85" y="198681"/>
                  </a:lnTo>
                  <a:lnTo>
                    <a:pt x="38" y="246620"/>
                  </a:lnTo>
                  <a:lnTo>
                    <a:pt x="17" y="292103"/>
                  </a:lnTo>
                  <a:lnTo>
                    <a:pt x="5" y="354051"/>
                  </a:lnTo>
                  <a:lnTo>
                    <a:pt x="1" y="406331"/>
                  </a:lnTo>
                  <a:lnTo>
                    <a:pt x="0" y="44833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7523" y="3154314"/>
              <a:ext cx="385031" cy="351676"/>
            </a:xfrm>
            <a:custGeom>
              <a:avLst/>
              <a:gdLst/>
              <a:ahLst/>
              <a:cxnLst/>
              <a:rect l="0" t="0" r="0" b="0"/>
              <a:pathLst>
                <a:path w="385031" h="351676">
                  <a:moveTo>
                    <a:pt x="0" y="151634"/>
                  </a:moveTo>
                  <a:lnTo>
                    <a:pt x="20243" y="107671"/>
                  </a:lnTo>
                  <a:lnTo>
                    <a:pt x="54561" y="68211"/>
                  </a:lnTo>
                  <a:lnTo>
                    <a:pt x="111127" y="29369"/>
                  </a:lnTo>
                  <a:lnTo>
                    <a:pt x="165407" y="9243"/>
                  </a:lnTo>
                  <a:lnTo>
                    <a:pt x="207197" y="0"/>
                  </a:lnTo>
                  <a:lnTo>
                    <a:pt x="263239" y="6171"/>
                  </a:lnTo>
                  <a:lnTo>
                    <a:pt x="291300" y="14454"/>
                  </a:lnTo>
                  <a:lnTo>
                    <a:pt x="319370" y="29834"/>
                  </a:lnTo>
                  <a:lnTo>
                    <a:pt x="350301" y="63812"/>
                  </a:lnTo>
                  <a:lnTo>
                    <a:pt x="379374" y="109980"/>
                  </a:lnTo>
                  <a:lnTo>
                    <a:pt x="385030" y="135850"/>
                  </a:lnTo>
                  <a:lnTo>
                    <a:pt x="382624" y="182312"/>
                  </a:lnTo>
                  <a:lnTo>
                    <a:pt x="368914" y="227534"/>
                  </a:lnTo>
                  <a:lnTo>
                    <a:pt x="334914" y="282397"/>
                  </a:lnTo>
                  <a:lnTo>
                    <a:pt x="284006" y="325842"/>
                  </a:lnTo>
                  <a:lnTo>
                    <a:pt x="247017" y="342202"/>
                  </a:lnTo>
                  <a:lnTo>
                    <a:pt x="191178" y="350428"/>
                  </a:lnTo>
                  <a:lnTo>
                    <a:pt x="178984" y="351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050387" y="3553043"/>
              <a:ext cx="176472" cy="176479"/>
            </a:xfrm>
            <a:custGeom>
              <a:avLst/>
              <a:gdLst/>
              <a:ahLst/>
              <a:cxnLst/>
              <a:rect l="0" t="0" r="0" b="0"/>
              <a:pathLst>
                <a:path w="176472" h="176479">
                  <a:moveTo>
                    <a:pt x="128804" y="5589"/>
                  </a:moveTo>
                  <a:lnTo>
                    <a:pt x="112037" y="0"/>
                  </a:lnTo>
                  <a:lnTo>
                    <a:pt x="94446" y="375"/>
                  </a:lnTo>
                  <a:lnTo>
                    <a:pt x="44211" y="14478"/>
                  </a:lnTo>
                  <a:lnTo>
                    <a:pt x="23357" y="25527"/>
                  </a:lnTo>
                  <a:lnTo>
                    <a:pt x="8629" y="44476"/>
                  </a:lnTo>
                  <a:lnTo>
                    <a:pt x="3064" y="56080"/>
                  </a:lnTo>
                  <a:lnTo>
                    <a:pt x="0" y="78332"/>
                  </a:lnTo>
                  <a:lnTo>
                    <a:pt x="7565" y="121213"/>
                  </a:lnTo>
                  <a:lnTo>
                    <a:pt x="22562" y="152931"/>
                  </a:lnTo>
                  <a:lnTo>
                    <a:pt x="38301" y="167781"/>
                  </a:lnTo>
                  <a:lnTo>
                    <a:pt x="47412" y="173378"/>
                  </a:lnTo>
                  <a:lnTo>
                    <a:pt x="70013" y="176478"/>
                  </a:lnTo>
                  <a:lnTo>
                    <a:pt x="93316" y="172786"/>
                  </a:lnTo>
                  <a:lnTo>
                    <a:pt x="119589" y="157554"/>
                  </a:lnTo>
                  <a:lnTo>
                    <a:pt x="162180" y="113411"/>
                  </a:lnTo>
                  <a:lnTo>
                    <a:pt x="172884" y="87825"/>
                  </a:lnTo>
                  <a:lnTo>
                    <a:pt x="176471" y="62025"/>
                  </a:lnTo>
                  <a:lnTo>
                    <a:pt x="174166" y="38861"/>
                  </a:lnTo>
                  <a:lnTo>
                    <a:pt x="169574" y="30110"/>
                  </a:lnTo>
                  <a:lnTo>
                    <a:pt x="155113" y="172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85127" y="3232248"/>
              <a:ext cx="9879" cy="431670"/>
            </a:xfrm>
            <a:custGeom>
              <a:avLst/>
              <a:gdLst/>
              <a:ahLst/>
              <a:cxnLst/>
              <a:rect l="0" t="0" r="0" b="0"/>
              <a:pathLst>
                <a:path w="9879" h="431670">
                  <a:moveTo>
                    <a:pt x="9878" y="0"/>
                  </a:moveTo>
                  <a:lnTo>
                    <a:pt x="1545" y="48931"/>
                  </a:lnTo>
                  <a:lnTo>
                    <a:pt x="0" y="99897"/>
                  </a:lnTo>
                  <a:lnTo>
                    <a:pt x="5067" y="163233"/>
                  </a:lnTo>
                  <a:lnTo>
                    <a:pt x="8452" y="215262"/>
                  </a:lnTo>
                  <a:lnTo>
                    <a:pt x="9455" y="275131"/>
                  </a:lnTo>
                  <a:lnTo>
                    <a:pt x="9753" y="326146"/>
                  </a:lnTo>
                  <a:lnTo>
                    <a:pt x="9853" y="384135"/>
                  </a:lnTo>
                  <a:lnTo>
                    <a:pt x="987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389761" y="3579689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421347" y="3369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570891" y="3253305"/>
              <a:ext cx="18913" cy="379027"/>
            </a:xfrm>
            <a:custGeom>
              <a:avLst/>
              <a:gdLst/>
              <a:ahLst/>
              <a:cxnLst/>
              <a:rect l="0" t="0" r="0" b="0"/>
              <a:pathLst>
                <a:path w="18913" h="379027">
                  <a:moveTo>
                    <a:pt x="8383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79" y="131233"/>
                  </a:lnTo>
                  <a:lnTo>
                    <a:pt x="7493" y="190962"/>
                  </a:lnTo>
                  <a:lnTo>
                    <a:pt x="8119" y="250774"/>
                  </a:lnTo>
                  <a:lnTo>
                    <a:pt x="8331" y="314091"/>
                  </a:lnTo>
                  <a:lnTo>
                    <a:pt x="11487" y="351208"/>
                  </a:lnTo>
                  <a:lnTo>
                    <a:pt x="1891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05575" y="342176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5589"/>
                  </a:lnTo>
                  <a:lnTo>
                    <a:pt x="67363" y="17959"/>
                  </a:lnTo>
                  <a:lnTo>
                    <a:pt x="2500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739347" y="3484932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37202" y="3337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46757" y="3442107"/>
              <a:ext cx="90487" cy="158640"/>
            </a:xfrm>
            <a:custGeom>
              <a:avLst/>
              <a:gdLst/>
              <a:ahLst/>
              <a:cxnLst/>
              <a:rect l="0" t="0" r="0" b="0"/>
              <a:pathLst>
                <a:path w="90487" h="158640">
                  <a:moveTo>
                    <a:pt x="90486" y="42825"/>
                  </a:moveTo>
                  <a:lnTo>
                    <a:pt x="84897" y="26058"/>
                  </a:lnTo>
                  <a:lnTo>
                    <a:pt x="72794" y="11586"/>
                  </a:lnTo>
                  <a:lnTo>
                    <a:pt x="64654" y="4452"/>
                  </a:lnTo>
                  <a:lnTo>
                    <a:pt x="55717" y="865"/>
                  </a:lnTo>
                  <a:lnTo>
                    <a:pt x="36429" y="0"/>
                  </a:lnTo>
                  <a:lnTo>
                    <a:pt x="27542" y="4916"/>
                  </a:lnTo>
                  <a:lnTo>
                    <a:pt x="11428" y="22857"/>
                  </a:lnTo>
                  <a:lnTo>
                    <a:pt x="2707" y="46428"/>
                  </a:lnTo>
                  <a:lnTo>
                    <a:pt x="0" y="71333"/>
                  </a:lnTo>
                  <a:lnTo>
                    <a:pt x="10792" y="126648"/>
                  </a:lnTo>
                  <a:lnTo>
                    <a:pt x="16300" y="134972"/>
                  </a:lnTo>
                  <a:lnTo>
                    <a:pt x="31778" y="147340"/>
                  </a:lnTo>
                  <a:lnTo>
                    <a:pt x="50356" y="153617"/>
                  </a:lnTo>
                  <a:lnTo>
                    <a:pt x="79958" y="158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85963" y="3447508"/>
              <a:ext cx="161851" cy="164490"/>
            </a:xfrm>
            <a:custGeom>
              <a:avLst/>
              <a:gdLst/>
              <a:ahLst/>
              <a:cxnLst/>
              <a:rect l="0" t="0" r="0" b="0"/>
              <a:pathLst>
                <a:path w="161851" h="164490">
                  <a:moveTo>
                    <a:pt x="56565" y="100595"/>
                  </a:moveTo>
                  <a:lnTo>
                    <a:pt x="72206" y="82614"/>
                  </a:lnTo>
                  <a:lnTo>
                    <a:pt x="91409" y="36443"/>
                  </a:lnTo>
                  <a:lnTo>
                    <a:pt x="91493" y="27412"/>
                  </a:lnTo>
                  <a:lnTo>
                    <a:pt x="85347" y="11137"/>
                  </a:lnTo>
                  <a:lnTo>
                    <a:pt x="78092" y="5862"/>
                  </a:lnTo>
                  <a:lnTo>
                    <a:pt x="57554" y="0"/>
                  </a:lnTo>
                  <a:lnTo>
                    <a:pt x="47866" y="1946"/>
                  </a:lnTo>
                  <a:lnTo>
                    <a:pt x="30862" y="13467"/>
                  </a:lnTo>
                  <a:lnTo>
                    <a:pt x="18625" y="33406"/>
                  </a:lnTo>
                  <a:lnTo>
                    <a:pt x="1238" y="78744"/>
                  </a:lnTo>
                  <a:lnTo>
                    <a:pt x="0" y="100242"/>
                  </a:lnTo>
                  <a:lnTo>
                    <a:pt x="8737" y="142640"/>
                  </a:lnTo>
                  <a:lnTo>
                    <a:pt x="14151" y="150852"/>
                  </a:lnTo>
                  <a:lnTo>
                    <a:pt x="29525" y="163096"/>
                  </a:lnTo>
                  <a:lnTo>
                    <a:pt x="37369" y="164489"/>
                  </a:lnTo>
                  <a:lnTo>
                    <a:pt x="44938" y="163078"/>
                  </a:lnTo>
                  <a:lnTo>
                    <a:pt x="66768" y="149914"/>
                  </a:lnTo>
                  <a:lnTo>
                    <a:pt x="73895" y="144003"/>
                  </a:lnTo>
                  <a:lnTo>
                    <a:pt x="84934" y="124957"/>
                  </a:lnTo>
                  <a:lnTo>
                    <a:pt x="89516" y="113327"/>
                  </a:lnTo>
                  <a:lnTo>
                    <a:pt x="91487" y="87926"/>
                  </a:lnTo>
                  <a:lnTo>
                    <a:pt x="90803" y="69228"/>
                  </a:lnTo>
                  <a:lnTo>
                    <a:pt x="92259" y="69156"/>
                  </a:lnTo>
                  <a:lnTo>
                    <a:pt x="118547" y="117304"/>
                  </a:lnTo>
                  <a:lnTo>
                    <a:pt x="143560" y="133362"/>
                  </a:lnTo>
                  <a:lnTo>
                    <a:pt x="149657" y="135308"/>
                  </a:lnTo>
                  <a:lnTo>
                    <a:pt x="153721" y="135435"/>
                  </a:lnTo>
                  <a:lnTo>
                    <a:pt x="161850" y="132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184338" y="3242777"/>
              <a:ext cx="47704" cy="400084"/>
            </a:xfrm>
            <a:custGeom>
              <a:avLst/>
              <a:gdLst/>
              <a:ahLst/>
              <a:cxnLst/>
              <a:rect l="0" t="0" r="0" b="0"/>
              <a:pathLst>
                <a:path w="47704" h="400084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20153" y="184276"/>
                  </a:lnTo>
                  <a:lnTo>
                    <a:pt x="24722" y="243723"/>
                  </a:lnTo>
                  <a:lnTo>
                    <a:pt x="33502" y="302646"/>
                  </a:lnTo>
                  <a:lnTo>
                    <a:pt x="39568" y="355013"/>
                  </a:lnTo>
                  <a:lnTo>
                    <a:pt x="4770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526839" y="3257708"/>
              <a:ext cx="294799" cy="416738"/>
            </a:xfrm>
            <a:custGeom>
              <a:avLst/>
              <a:gdLst/>
              <a:ahLst/>
              <a:cxnLst/>
              <a:rect l="0" t="0" r="0" b="0"/>
              <a:pathLst>
                <a:path w="294799" h="416738">
                  <a:moveTo>
                    <a:pt x="0" y="385152"/>
                  </a:moveTo>
                  <a:lnTo>
                    <a:pt x="3120" y="342460"/>
                  </a:lnTo>
                  <a:lnTo>
                    <a:pt x="17958" y="283084"/>
                  </a:lnTo>
                  <a:lnTo>
                    <a:pt x="35149" y="227648"/>
                  </a:lnTo>
                  <a:lnTo>
                    <a:pt x="40050" y="178996"/>
                  </a:lnTo>
                  <a:lnTo>
                    <a:pt x="48942" y="122551"/>
                  </a:lnTo>
                  <a:lnTo>
                    <a:pt x="51911" y="60622"/>
                  </a:lnTo>
                  <a:lnTo>
                    <a:pt x="53487" y="39705"/>
                  </a:lnTo>
                  <a:lnTo>
                    <a:pt x="55545" y="39041"/>
                  </a:lnTo>
                  <a:lnTo>
                    <a:pt x="58087" y="42107"/>
                  </a:lnTo>
                  <a:lnTo>
                    <a:pt x="73954" y="93244"/>
                  </a:lnTo>
                  <a:lnTo>
                    <a:pt x="82001" y="117375"/>
                  </a:lnTo>
                  <a:lnTo>
                    <a:pt x="112935" y="159480"/>
                  </a:lnTo>
                  <a:lnTo>
                    <a:pt x="139137" y="175697"/>
                  </a:lnTo>
                  <a:lnTo>
                    <a:pt x="147740" y="175325"/>
                  </a:lnTo>
                  <a:lnTo>
                    <a:pt x="155815" y="171568"/>
                  </a:lnTo>
                  <a:lnTo>
                    <a:pt x="171027" y="156864"/>
                  </a:lnTo>
                  <a:lnTo>
                    <a:pt x="191574" y="122279"/>
                  </a:lnTo>
                  <a:lnTo>
                    <a:pt x="209591" y="65551"/>
                  </a:lnTo>
                  <a:lnTo>
                    <a:pt x="218825" y="3956"/>
                  </a:lnTo>
                  <a:lnTo>
                    <a:pt x="219583" y="0"/>
                  </a:lnTo>
                  <a:lnTo>
                    <a:pt x="226488" y="55983"/>
                  </a:lnTo>
                  <a:lnTo>
                    <a:pt x="230104" y="113705"/>
                  </a:lnTo>
                  <a:lnTo>
                    <a:pt x="238562" y="174385"/>
                  </a:lnTo>
                  <a:lnTo>
                    <a:pt x="242260" y="226776"/>
                  </a:lnTo>
                  <a:lnTo>
                    <a:pt x="253398" y="287057"/>
                  </a:lnTo>
                  <a:lnTo>
                    <a:pt x="260304" y="338929"/>
                  </a:lnTo>
                  <a:lnTo>
                    <a:pt x="268227" y="392789"/>
                  </a:lnTo>
                  <a:lnTo>
                    <a:pt x="272405" y="400772"/>
                  </a:lnTo>
                  <a:lnTo>
                    <a:pt x="277530" y="406094"/>
                  </a:lnTo>
                  <a:lnTo>
                    <a:pt x="294798" y="416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50432" y="3474626"/>
              <a:ext cx="150190" cy="146895"/>
            </a:xfrm>
            <a:custGeom>
              <a:avLst/>
              <a:gdLst/>
              <a:ahLst/>
              <a:cxnLst/>
              <a:rect l="0" t="0" r="0" b="0"/>
              <a:pathLst>
                <a:path w="150190" h="146895">
                  <a:moveTo>
                    <a:pt x="76490" y="115591"/>
                  </a:moveTo>
                  <a:lnTo>
                    <a:pt x="91144" y="71629"/>
                  </a:lnTo>
                  <a:lnTo>
                    <a:pt x="90060" y="35755"/>
                  </a:lnTo>
                  <a:lnTo>
                    <a:pt x="82131" y="15378"/>
                  </a:lnTo>
                  <a:lnTo>
                    <a:pt x="76741" y="6668"/>
                  </a:lnTo>
                  <a:lnTo>
                    <a:pt x="69638" y="2032"/>
                  </a:lnTo>
                  <a:lnTo>
                    <a:pt x="52388" y="0"/>
                  </a:lnTo>
                  <a:lnTo>
                    <a:pt x="36142" y="6115"/>
                  </a:lnTo>
                  <a:lnTo>
                    <a:pt x="28534" y="11022"/>
                  </a:lnTo>
                  <a:lnTo>
                    <a:pt x="16962" y="28952"/>
                  </a:lnTo>
                  <a:lnTo>
                    <a:pt x="0" y="73001"/>
                  </a:lnTo>
                  <a:lnTo>
                    <a:pt x="144" y="110511"/>
                  </a:lnTo>
                  <a:lnTo>
                    <a:pt x="7853" y="131271"/>
                  </a:lnTo>
                  <a:lnTo>
                    <a:pt x="13185" y="140082"/>
                  </a:lnTo>
                  <a:lnTo>
                    <a:pt x="20248" y="144787"/>
                  </a:lnTo>
                  <a:lnTo>
                    <a:pt x="37456" y="146894"/>
                  </a:lnTo>
                  <a:lnTo>
                    <a:pt x="53682" y="140812"/>
                  </a:lnTo>
                  <a:lnTo>
                    <a:pt x="61285" y="135915"/>
                  </a:lnTo>
                  <a:lnTo>
                    <a:pt x="72852" y="121114"/>
                  </a:lnTo>
                  <a:lnTo>
                    <a:pt x="80722" y="101668"/>
                  </a:lnTo>
                  <a:lnTo>
                    <a:pt x="85153" y="73771"/>
                  </a:lnTo>
                  <a:lnTo>
                    <a:pt x="101481" y="127267"/>
                  </a:lnTo>
                  <a:lnTo>
                    <a:pt x="107189" y="137413"/>
                  </a:lnTo>
                  <a:lnTo>
                    <a:pt x="114503" y="143007"/>
                  </a:lnTo>
                  <a:lnTo>
                    <a:pt x="122889" y="145567"/>
                  </a:lnTo>
                  <a:lnTo>
                    <a:pt x="138056" y="145292"/>
                  </a:lnTo>
                  <a:lnTo>
                    <a:pt x="142100" y="143580"/>
                  </a:lnTo>
                  <a:lnTo>
                    <a:pt x="150189" y="136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032207" y="3558632"/>
              <a:ext cx="31122" cy="137439"/>
            </a:xfrm>
            <a:custGeom>
              <a:avLst/>
              <a:gdLst/>
              <a:ahLst/>
              <a:cxnLst/>
              <a:rect l="0" t="0" r="0" b="0"/>
              <a:pathLst>
                <a:path w="31122" h="137439">
                  <a:moveTo>
                    <a:pt x="0" y="0"/>
                  </a:moveTo>
                  <a:lnTo>
                    <a:pt x="11452" y="48931"/>
                  </a:lnTo>
                  <a:lnTo>
                    <a:pt x="21331" y="96776"/>
                  </a:lnTo>
                  <a:lnTo>
                    <a:pt x="31121" y="137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26550" y="3411740"/>
              <a:ext cx="124678" cy="283968"/>
            </a:xfrm>
            <a:custGeom>
              <a:avLst/>
              <a:gdLst/>
              <a:ahLst/>
              <a:cxnLst/>
              <a:rect l="0" t="0" r="0" b="0"/>
              <a:pathLst>
                <a:path w="124678" h="283968">
                  <a:moveTo>
                    <a:pt x="23658" y="283967"/>
                  </a:moveTo>
                  <a:lnTo>
                    <a:pt x="19630" y="270130"/>
                  </a:lnTo>
                  <a:lnTo>
                    <a:pt x="10317" y="217722"/>
                  </a:lnTo>
                  <a:lnTo>
                    <a:pt x="5868" y="164629"/>
                  </a:lnTo>
                  <a:lnTo>
                    <a:pt x="0" y="113023"/>
                  </a:lnTo>
                  <a:lnTo>
                    <a:pt x="4193" y="53071"/>
                  </a:lnTo>
                  <a:lnTo>
                    <a:pt x="7346" y="26815"/>
                  </a:lnTo>
                  <a:lnTo>
                    <a:pt x="16546" y="7347"/>
                  </a:lnTo>
                  <a:lnTo>
                    <a:pt x="25784" y="2389"/>
                  </a:lnTo>
                  <a:lnTo>
                    <a:pt x="51647" y="0"/>
                  </a:lnTo>
                  <a:lnTo>
                    <a:pt x="73280" y="5957"/>
                  </a:lnTo>
                  <a:lnTo>
                    <a:pt x="90694" y="17573"/>
                  </a:lnTo>
                  <a:lnTo>
                    <a:pt x="112481" y="43844"/>
                  </a:lnTo>
                  <a:lnTo>
                    <a:pt x="122544" y="63658"/>
                  </a:lnTo>
                  <a:lnTo>
                    <a:pt x="124677" y="87282"/>
                  </a:lnTo>
                  <a:lnTo>
                    <a:pt x="123608" y="100133"/>
                  </a:lnTo>
                  <a:lnTo>
                    <a:pt x="119386" y="109870"/>
                  </a:lnTo>
                  <a:lnTo>
                    <a:pt x="105336" y="123808"/>
                  </a:lnTo>
                  <a:lnTo>
                    <a:pt x="87393" y="130783"/>
                  </a:lnTo>
                  <a:lnTo>
                    <a:pt x="58299" y="136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220425" y="3374058"/>
              <a:ext cx="151145" cy="226689"/>
            </a:xfrm>
            <a:custGeom>
              <a:avLst/>
              <a:gdLst/>
              <a:ahLst/>
              <a:cxnLst/>
              <a:rect l="0" t="0" r="0" b="0"/>
              <a:pathLst>
                <a:path w="151145" h="226689">
                  <a:moveTo>
                    <a:pt x="106580" y="5589"/>
                  </a:moveTo>
                  <a:lnTo>
                    <a:pt x="89812" y="0"/>
                  </a:lnTo>
                  <a:lnTo>
                    <a:pt x="72222" y="376"/>
                  </a:lnTo>
                  <a:lnTo>
                    <a:pt x="53875" y="5612"/>
                  </a:lnTo>
                  <a:lnTo>
                    <a:pt x="15787" y="34593"/>
                  </a:lnTo>
                  <a:lnTo>
                    <a:pt x="0" y="60586"/>
                  </a:lnTo>
                  <a:lnTo>
                    <a:pt x="431" y="67990"/>
                  </a:lnTo>
                  <a:lnTo>
                    <a:pt x="4229" y="74096"/>
                  </a:lnTo>
                  <a:lnTo>
                    <a:pt x="17807" y="84000"/>
                  </a:lnTo>
                  <a:lnTo>
                    <a:pt x="35540" y="92301"/>
                  </a:lnTo>
                  <a:lnTo>
                    <a:pt x="55119" y="93651"/>
                  </a:lnTo>
                  <a:lnTo>
                    <a:pt x="75519" y="92691"/>
                  </a:lnTo>
                  <a:lnTo>
                    <a:pt x="127706" y="104696"/>
                  </a:lnTo>
                  <a:lnTo>
                    <a:pt x="135872" y="110265"/>
                  </a:lnTo>
                  <a:lnTo>
                    <a:pt x="148065" y="125811"/>
                  </a:lnTo>
                  <a:lnTo>
                    <a:pt x="151144" y="144419"/>
                  </a:lnTo>
                  <a:lnTo>
                    <a:pt x="150327" y="154294"/>
                  </a:lnTo>
                  <a:lnTo>
                    <a:pt x="143180" y="171506"/>
                  </a:lnTo>
                  <a:lnTo>
                    <a:pt x="131035" y="186955"/>
                  </a:lnTo>
                  <a:lnTo>
                    <a:pt x="104467" y="207636"/>
                  </a:lnTo>
                  <a:lnTo>
                    <a:pt x="70288" y="222578"/>
                  </a:lnTo>
                  <a:lnTo>
                    <a:pt x="53937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10652" y="3672807"/>
              <a:ext cx="2568864" cy="212209"/>
            </a:xfrm>
            <a:custGeom>
              <a:avLst/>
              <a:gdLst/>
              <a:ahLst/>
              <a:cxnLst/>
              <a:rect l="0" t="0" r="0" b="0"/>
              <a:pathLst>
                <a:path w="2568864" h="212209">
                  <a:moveTo>
                    <a:pt x="2568863" y="0"/>
                  </a:moveTo>
                  <a:lnTo>
                    <a:pt x="2547886" y="988"/>
                  </a:lnTo>
                  <a:lnTo>
                    <a:pt x="2491743" y="7099"/>
                  </a:lnTo>
                  <a:lnTo>
                    <a:pt x="2444041" y="10665"/>
                  </a:lnTo>
                  <a:lnTo>
                    <a:pt x="2392862" y="17311"/>
                  </a:lnTo>
                  <a:lnTo>
                    <a:pt x="2330403" y="28867"/>
                  </a:lnTo>
                  <a:lnTo>
                    <a:pt x="2280163" y="31933"/>
                  </a:lnTo>
                  <a:lnTo>
                    <a:pt x="2228233" y="34011"/>
                  </a:lnTo>
                  <a:lnTo>
                    <a:pt x="2175801" y="40346"/>
                  </a:lnTo>
                  <a:lnTo>
                    <a:pt x="2123221" y="42743"/>
                  </a:lnTo>
                  <a:lnTo>
                    <a:pt x="2072937" y="44623"/>
                  </a:lnTo>
                  <a:lnTo>
                    <a:pt x="2017080" y="52026"/>
                  </a:lnTo>
                  <a:lnTo>
                    <a:pt x="1967528" y="56732"/>
                  </a:lnTo>
                  <a:lnTo>
                    <a:pt x="1912682" y="62416"/>
                  </a:lnTo>
                  <a:lnTo>
                    <a:pt x="1855097" y="67220"/>
                  </a:lnTo>
                  <a:lnTo>
                    <a:pt x="1800990" y="72932"/>
                  </a:lnTo>
                  <a:lnTo>
                    <a:pt x="1744794" y="74625"/>
                  </a:lnTo>
                  <a:lnTo>
                    <a:pt x="1686810" y="78246"/>
                  </a:lnTo>
                  <a:lnTo>
                    <a:pt x="1625993" y="89950"/>
                  </a:lnTo>
                  <a:lnTo>
                    <a:pt x="1579989" y="94485"/>
                  </a:lnTo>
                  <a:lnTo>
                    <a:pt x="1523725" y="95829"/>
                  </a:lnTo>
                  <a:lnTo>
                    <a:pt x="1462600" y="96227"/>
                  </a:lnTo>
                  <a:lnTo>
                    <a:pt x="1400770" y="103597"/>
                  </a:lnTo>
                  <a:lnTo>
                    <a:pt x="1344671" y="107108"/>
                  </a:lnTo>
                  <a:lnTo>
                    <a:pt x="1283595" y="113867"/>
                  </a:lnTo>
                  <a:lnTo>
                    <a:pt x="1224554" y="117560"/>
                  </a:lnTo>
                  <a:lnTo>
                    <a:pt x="1178595" y="124373"/>
                  </a:lnTo>
                  <a:lnTo>
                    <a:pt x="1116364" y="126911"/>
                  </a:lnTo>
                  <a:lnTo>
                    <a:pt x="1056461" y="128833"/>
                  </a:lnTo>
                  <a:lnTo>
                    <a:pt x="999881" y="136251"/>
                  </a:lnTo>
                  <a:lnTo>
                    <a:pt x="951758" y="140959"/>
                  </a:lnTo>
                  <a:lnTo>
                    <a:pt x="889926" y="146643"/>
                  </a:lnTo>
                  <a:lnTo>
                    <a:pt x="843569" y="149143"/>
                  </a:lnTo>
                  <a:lnTo>
                    <a:pt x="795670" y="154153"/>
                  </a:lnTo>
                  <a:lnTo>
                    <a:pt x="750205" y="157160"/>
                  </a:lnTo>
                  <a:lnTo>
                    <a:pt x="691386" y="158853"/>
                  </a:lnTo>
                  <a:lnTo>
                    <a:pt x="629590" y="165014"/>
                  </a:lnTo>
                  <a:lnTo>
                    <a:pt x="568814" y="170261"/>
                  </a:lnTo>
                  <a:lnTo>
                    <a:pt x="505970" y="178202"/>
                  </a:lnTo>
                  <a:lnTo>
                    <a:pt x="444715" y="186795"/>
                  </a:lnTo>
                  <a:lnTo>
                    <a:pt x="384030" y="193410"/>
                  </a:lnTo>
                  <a:lnTo>
                    <a:pt x="336445" y="199229"/>
                  </a:lnTo>
                  <a:lnTo>
                    <a:pt x="273603" y="200954"/>
                  </a:lnTo>
                  <a:lnTo>
                    <a:pt x="216768" y="204584"/>
                  </a:lnTo>
                  <a:lnTo>
                    <a:pt x="164054" y="209949"/>
                  </a:lnTo>
                  <a:lnTo>
                    <a:pt x="103981" y="211539"/>
                  </a:lnTo>
                  <a:lnTo>
                    <a:pt x="47967" y="212010"/>
                  </a:lnTo>
                  <a:lnTo>
                    <a:pt x="0" y="212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21803" y="3395115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40368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008077" y="3116435"/>
            <a:ext cx="2456618" cy="473783"/>
            <a:chOff x="4008077" y="3116435"/>
            <a:chExt cx="2456618" cy="473783"/>
          </a:xfrm>
        </p:grpSpPr>
        <p:sp>
          <p:nvSpPr>
            <p:cNvPr id="144" name="Freeform 143"/>
            <p:cNvSpPr/>
            <p:nvPr/>
          </p:nvSpPr>
          <p:spPr>
            <a:xfrm>
              <a:off x="4008077" y="3192465"/>
              <a:ext cx="279785" cy="332762"/>
            </a:xfrm>
            <a:custGeom>
              <a:avLst/>
              <a:gdLst/>
              <a:ahLst/>
              <a:cxnLst/>
              <a:rect l="0" t="0" r="0" b="0"/>
              <a:pathLst>
                <a:path w="279785" h="332762">
                  <a:moveTo>
                    <a:pt x="203322" y="29255"/>
                  </a:moveTo>
                  <a:lnTo>
                    <a:pt x="185341" y="13614"/>
                  </a:lnTo>
                  <a:lnTo>
                    <a:pt x="168424" y="5536"/>
                  </a:lnTo>
                  <a:lnTo>
                    <a:pt x="133580" y="0"/>
                  </a:lnTo>
                  <a:lnTo>
                    <a:pt x="88290" y="6535"/>
                  </a:lnTo>
                  <a:lnTo>
                    <a:pt x="57324" y="16934"/>
                  </a:lnTo>
                  <a:lnTo>
                    <a:pt x="17965" y="47490"/>
                  </a:lnTo>
                  <a:lnTo>
                    <a:pt x="2042" y="79241"/>
                  </a:lnTo>
                  <a:lnTo>
                    <a:pt x="0" y="101774"/>
                  </a:lnTo>
                  <a:lnTo>
                    <a:pt x="4162" y="122317"/>
                  </a:lnTo>
                  <a:lnTo>
                    <a:pt x="13811" y="139246"/>
                  </a:lnTo>
                  <a:lnTo>
                    <a:pt x="37986" y="161931"/>
                  </a:lnTo>
                  <a:lnTo>
                    <a:pt x="60429" y="170110"/>
                  </a:lnTo>
                  <a:lnTo>
                    <a:pt x="112965" y="175361"/>
                  </a:lnTo>
                  <a:lnTo>
                    <a:pt x="167233" y="177568"/>
                  </a:lnTo>
                  <a:lnTo>
                    <a:pt x="200818" y="186153"/>
                  </a:lnTo>
                  <a:lnTo>
                    <a:pt x="246724" y="216047"/>
                  </a:lnTo>
                  <a:lnTo>
                    <a:pt x="260826" y="232767"/>
                  </a:lnTo>
                  <a:lnTo>
                    <a:pt x="279411" y="272096"/>
                  </a:lnTo>
                  <a:lnTo>
                    <a:pt x="279784" y="282396"/>
                  </a:lnTo>
                  <a:lnTo>
                    <a:pt x="273960" y="303199"/>
                  </a:lnTo>
                  <a:lnTo>
                    <a:pt x="260453" y="317904"/>
                  </a:lnTo>
                  <a:lnTo>
                    <a:pt x="251938" y="323463"/>
                  </a:lnTo>
                  <a:lnTo>
                    <a:pt x="212007" y="331287"/>
                  </a:lnTo>
                  <a:lnTo>
                    <a:pt x="154518" y="332761"/>
                  </a:lnTo>
                  <a:lnTo>
                    <a:pt x="101221" y="323000"/>
                  </a:lnTo>
                  <a:lnTo>
                    <a:pt x="41385" y="302903"/>
                  </a:lnTo>
                  <a:lnTo>
                    <a:pt x="24337" y="292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358798" y="3242777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553" y="219377"/>
                  </a:lnTo>
                  <a:lnTo>
                    <a:pt x="10336" y="282196"/>
                  </a:lnTo>
                  <a:lnTo>
                    <a:pt x="10443" y="302065"/>
                  </a:lnTo>
                  <a:lnTo>
                    <a:pt x="13631" y="279812"/>
                  </a:lnTo>
                  <a:lnTo>
                    <a:pt x="29654" y="232210"/>
                  </a:lnTo>
                  <a:lnTo>
                    <a:pt x="40865" y="215898"/>
                  </a:lnTo>
                  <a:lnTo>
                    <a:pt x="49470" y="210613"/>
                  </a:lnTo>
                  <a:lnTo>
                    <a:pt x="71509" y="204740"/>
                  </a:lnTo>
                  <a:lnTo>
                    <a:pt x="81598" y="205514"/>
                  </a:lnTo>
                  <a:lnTo>
                    <a:pt x="99046" y="212612"/>
                  </a:lnTo>
                  <a:lnTo>
                    <a:pt x="111481" y="226685"/>
                  </a:lnTo>
                  <a:lnTo>
                    <a:pt x="128995" y="264316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51804" y="3421050"/>
              <a:ext cx="108019" cy="149658"/>
            </a:xfrm>
            <a:custGeom>
              <a:avLst/>
              <a:gdLst/>
              <a:ahLst/>
              <a:cxnLst/>
              <a:rect l="0" t="0" r="0" b="0"/>
              <a:pathLst>
                <a:path w="108019" h="149658">
                  <a:moveTo>
                    <a:pt x="80734" y="42825"/>
                  </a:moveTo>
                  <a:lnTo>
                    <a:pt x="71159" y="18779"/>
                  </a:lnTo>
                  <a:lnTo>
                    <a:pt x="60491" y="4452"/>
                  </a:lnTo>
                  <a:lnTo>
                    <a:pt x="52031" y="865"/>
                  </a:lnTo>
                  <a:lnTo>
                    <a:pt x="30153" y="0"/>
                  </a:lnTo>
                  <a:lnTo>
                    <a:pt x="21277" y="4916"/>
                  </a:lnTo>
                  <a:lnTo>
                    <a:pt x="8296" y="22857"/>
                  </a:lnTo>
                  <a:lnTo>
                    <a:pt x="0" y="64855"/>
                  </a:lnTo>
                  <a:lnTo>
                    <a:pt x="3131" y="103165"/>
                  </a:lnTo>
                  <a:lnTo>
                    <a:pt x="11539" y="122675"/>
                  </a:lnTo>
                  <a:lnTo>
                    <a:pt x="17057" y="131154"/>
                  </a:lnTo>
                  <a:lnTo>
                    <a:pt x="32546" y="143694"/>
                  </a:lnTo>
                  <a:lnTo>
                    <a:pt x="41590" y="148675"/>
                  </a:lnTo>
                  <a:lnTo>
                    <a:pt x="51129" y="149657"/>
                  </a:lnTo>
                  <a:lnTo>
                    <a:pt x="71086" y="144508"/>
                  </a:lnTo>
                  <a:lnTo>
                    <a:pt x="88534" y="131302"/>
                  </a:lnTo>
                  <a:lnTo>
                    <a:pt x="96463" y="122867"/>
                  </a:lnTo>
                  <a:lnTo>
                    <a:pt x="105272" y="101016"/>
                  </a:lnTo>
                  <a:lnTo>
                    <a:pt x="108018" y="76876"/>
                  </a:lnTo>
                  <a:lnTo>
                    <a:pt x="102987" y="45896"/>
                  </a:lnTo>
                  <a:lnTo>
                    <a:pt x="91263" y="21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695709" y="3390176"/>
              <a:ext cx="247663" cy="158619"/>
            </a:xfrm>
            <a:custGeom>
              <a:avLst/>
              <a:gdLst/>
              <a:ahLst/>
              <a:cxnLst/>
              <a:rect l="0" t="0" r="0" b="0"/>
              <a:pathLst>
                <a:path w="247663" h="158619">
                  <a:moveTo>
                    <a:pt x="0" y="31585"/>
                  </a:moveTo>
                  <a:lnTo>
                    <a:pt x="8334" y="69063"/>
                  </a:lnTo>
                  <a:lnTo>
                    <a:pt x="15685" y="114898"/>
                  </a:lnTo>
                  <a:lnTo>
                    <a:pt x="30644" y="141538"/>
                  </a:lnTo>
                  <a:lnTo>
                    <a:pt x="37977" y="145831"/>
                  </a:lnTo>
                  <a:lnTo>
                    <a:pt x="55483" y="147482"/>
                  </a:lnTo>
                  <a:lnTo>
                    <a:pt x="71843" y="141197"/>
                  </a:lnTo>
                  <a:lnTo>
                    <a:pt x="79481" y="136245"/>
                  </a:lnTo>
                  <a:lnTo>
                    <a:pt x="91087" y="121384"/>
                  </a:lnTo>
                  <a:lnTo>
                    <a:pt x="108070" y="83248"/>
                  </a:lnTo>
                  <a:lnTo>
                    <a:pt x="111821" y="80065"/>
                  </a:lnTo>
                  <a:lnTo>
                    <a:pt x="115492" y="81453"/>
                  </a:lnTo>
                  <a:lnTo>
                    <a:pt x="122690" y="92353"/>
                  </a:lnTo>
                  <a:lnTo>
                    <a:pt x="139962" y="124827"/>
                  </a:lnTo>
                  <a:lnTo>
                    <a:pt x="165557" y="154118"/>
                  </a:lnTo>
                  <a:lnTo>
                    <a:pt x="173543" y="157728"/>
                  </a:lnTo>
                  <a:lnTo>
                    <a:pt x="191774" y="158618"/>
                  </a:lnTo>
                  <a:lnTo>
                    <a:pt x="208455" y="151995"/>
                  </a:lnTo>
                  <a:lnTo>
                    <a:pt x="223669" y="140083"/>
                  </a:lnTo>
                  <a:lnTo>
                    <a:pt x="238228" y="123090"/>
                  </a:lnTo>
                  <a:lnTo>
                    <a:pt x="246260" y="97601"/>
                  </a:lnTo>
                  <a:lnTo>
                    <a:pt x="247662" y="50365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22134" y="3116435"/>
              <a:ext cx="10241" cy="473783"/>
            </a:xfrm>
            <a:custGeom>
              <a:avLst/>
              <a:gdLst/>
              <a:ahLst/>
              <a:cxnLst/>
              <a:rect l="0" t="0" r="0" b="0"/>
              <a:pathLst>
                <a:path w="10241" h="473783">
                  <a:moveTo>
                    <a:pt x="0" y="0"/>
                  </a:moveTo>
                  <a:lnTo>
                    <a:pt x="0" y="62478"/>
                  </a:lnTo>
                  <a:lnTo>
                    <a:pt x="0" y="111319"/>
                  </a:lnTo>
                  <a:lnTo>
                    <a:pt x="0" y="164005"/>
                  </a:lnTo>
                  <a:lnTo>
                    <a:pt x="5589" y="218139"/>
                  </a:lnTo>
                  <a:lnTo>
                    <a:pt x="9554" y="280609"/>
                  </a:lnTo>
                  <a:lnTo>
                    <a:pt x="10240" y="337777"/>
                  </a:lnTo>
                  <a:lnTo>
                    <a:pt x="9274" y="389941"/>
                  </a:lnTo>
                  <a:lnTo>
                    <a:pt x="2178" y="44019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308631" y="3384587"/>
              <a:ext cx="114307" cy="174991"/>
            </a:xfrm>
            <a:custGeom>
              <a:avLst/>
              <a:gdLst/>
              <a:ahLst/>
              <a:cxnLst/>
              <a:rect l="0" t="0" r="0" b="0"/>
              <a:pathLst>
                <a:path w="114307" h="174991">
                  <a:moveTo>
                    <a:pt x="71431" y="5589"/>
                  </a:moveTo>
                  <a:lnTo>
                    <a:pt x="54663" y="0"/>
                  </a:lnTo>
                  <a:lnTo>
                    <a:pt x="47384" y="693"/>
                  </a:lnTo>
                  <a:lnTo>
                    <a:pt x="33058" y="7702"/>
                  </a:lnTo>
                  <a:lnTo>
                    <a:pt x="22011" y="21736"/>
                  </a:lnTo>
                  <a:lnTo>
                    <a:pt x="5387" y="59341"/>
                  </a:lnTo>
                  <a:lnTo>
                    <a:pt x="0" y="101324"/>
                  </a:lnTo>
                  <a:lnTo>
                    <a:pt x="3993" y="145219"/>
                  </a:lnTo>
                  <a:lnTo>
                    <a:pt x="8925" y="155998"/>
                  </a:lnTo>
                  <a:lnTo>
                    <a:pt x="23763" y="171093"/>
                  </a:lnTo>
                  <a:lnTo>
                    <a:pt x="33803" y="174417"/>
                  </a:lnTo>
                  <a:lnTo>
                    <a:pt x="57437" y="174990"/>
                  </a:lnTo>
                  <a:lnTo>
                    <a:pt x="67951" y="171166"/>
                  </a:lnTo>
                  <a:lnTo>
                    <a:pt x="85872" y="157557"/>
                  </a:lnTo>
                  <a:lnTo>
                    <a:pt x="109115" y="130165"/>
                  </a:lnTo>
                  <a:lnTo>
                    <a:pt x="114306" y="106970"/>
                  </a:lnTo>
                  <a:lnTo>
                    <a:pt x="108106" y="59540"/>
                  </a:lnTo>
                  <a:lnTo>
                    <a:pt x="93346" y="32623"/>
                  </a:lnTo>
                  <a:lnTo>
                    <a:pt x="83901" y="23453"/>
                  </a:lnTo>
                  <a:lnTo>
                    <a:pt x="71431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456614" y="3375735"/>
              <a:ext cx="112962" cy="164693"/>
            </a:xfrm>
            <a:custGeom>
              <a:avLst/>
              <a:gdLst/>
              <a:ahLst/>
              <a:cxnLst/>
              <a:rect l="0" t="0" r="0" b="0"/>
              <a:pathLst>
                <a:path w="112962" h="164693">
                  <a:moveTo>
                    <a:pt x="112961" y="24969"/>
                  </a:moveTo>
                  <a:lnTo>
                    <a:pt x="94980" y="9328"/>
                  </a:lnTo>
                  <a:lnTo>
                    <a:pt x="78064" y="1250"/>
                  </a:lnTo>
                  <a:lnTo>
                    <a:pt x="58847" y="0"/>
                  </a:lnTo>
                  <a:lnTo>
                    <a:pt x="39777" y="4513"/>
                  </a:lnTo>
                  <a:lnTo>
                    <a:pt x="23503" y="14318"/>
                  </a:lnTo>
                  <a:lnTo>
                    <a:pt x="11590" y="29594"/>
                  </a:lnTo>
                  <a:lnTo>
                    <a:pt x="3567" y="49252"/>
                  </a:lnTo>
                  <a:lnTo>
                    <a:pt x="0" y="73586"/>
                  </a:lnTo>
                  <a:lnTo>
                    <a:pt x="9171" y="113593"/>
                  </a:lnTo>
                  <a:lnTo>
                    <a:pt x="26706" y="143905"/>
                  </a:lnTo>
                  <a:lnTo>
                    <a:pt x="43040" y="156988"/>
                  </a:lnTo>
                  <a:lnTo>
                    <a:pt x="52309" y="162115"/>
                  </a:lnTo>
                  <a:lnTo>
                    <a:pt x="71966" y="164692"/>
                  </a:lnTo>
                  <a:lnTo>
                    <a:pt x="102432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603999" y="3408548"/>
              <a:ext cx="165618" cy="160228"/>
            </a:xfrm>
            <a:custGeom>
              <a:avLst/>
              <a:gdLst/>
              <a:ahLst/>
              <a:cxnLst/>
              <a:rect l="0" t="0" r="0" b="0"/>
              <a:pathLst>
                <a:path w="165618" h="160228">
                  <a:moveTo>
                    <a:pt x="91918" y="65856"/>
                  </a:moveTo>
                  <a:lnTo>
                    <a:pt x="97507" y="49088"/>
                  </a:lnTo>
                  <a:lnTo>
                    <a:pt x="97132" y="31497"/>
                  </a:lnTo>
                  <a:lnTo>
                    <a:pt x="95394" y="21893"/>
                  </a:lnTo>
                  <a:lnTo>
                    <a:pt x="90726" y="14320"/>
                  </a:lnTo>
                  <a:lnTo>
                    <a:pt x="76180" y="2787"/>
                  </a:lnTo>
                  <a:lnTo>
                    <a:pt x="58017" y="0"/>
                  </a:lnTo>
                  <a:lnTo>
                    <a:pt x="48261" y="895"/>
                  </a:lnTo>
                  <a:lnTo>
                    <a:pt x="31181" y="11248"/>
                  </a:lnTo>
                  <a:lnTo>
                    <a:pt x="16960" y="27548"/>
                  </a:lnTo>
                  <a:lnTo>
                    <a:pt x="6741" y="46491"/>
                  </a:lnTo>
                  <a:lnTo>
                    <a:pt x="0" y="82474"/>
                  </a:lnTo>
                  <a:lnTo>
                    <a:pt x="3592" y="122772"/>
                  </a:lnTo>
                  <a:lnTo>
                    <a:pt x="12107" y="144185"/>
                  </a:lnTo>
                  <a:lnTo>
                    <a:pt x="17654" y="153170"/>
                  </a:lnTo>
                  <a:lnTo>
                    <a:pt x="24861" y="157990"/>
                  </a:lnTo>
                  <a:lnTo>
                    <a:pt x="42228" y="160227"/>
                  </a:lnTo>
                  <a:lnTo>
                    <a:pt x="50602" y="156846"/>
                  </a:lnTo>
                  <a:lnTo>
                    <a:pt x="66146" y="143730"/>
                  </a:lnTo>
                  <a:lnTo>
                    <a:pt x="82462" y="116616"/>
                  </a:lnTo>
                  <a:lnTo>
                    <a:pt x="94705" y="86355"/>
                  </a:lnTo>
                  <a:lnTo>
                    <a:pt x="98456" y="83031"/>
                  </a:lnTo>
                  <a:lnTo>
                    <a:pt x="102125" y="84325"/>
                  </a:lnTo>
                  <a:lnTo>
                    <a:pt x="109323" y="95121"/>
                  </a:lnTo>
                  <a:lnTo>
                    <a:pt x="116421" y="111618"/>
                  </a:lnTo>
                  <a:lnTo>
                    <a:pt x="129714" y="124409"/>
                  </a:lnTo>
                  <a:lnTo>
                    <a:pt x="165617" y="150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32792" y="3148020"/>
              <a:ext cx="10525" cy="421141"/>
            </a:xfrm>
            <a:custGeom>
              <a:avLst/>
              <a:gdLst/>
              <a:ahLst/>
              <a:cxnLst/>
              <a:rect l="0" t="0" r="0" b="0"/>
              <a:pathLst>
                <a:path w="10525" h="421141">
                  <a:moveTo>
                    <a:pt x="10524" y="0"/>
                  </a:moveTo>
                  <a:lnTo>
                    <a:pt x="3288" y="27556"/>
                  </a:lnTo>
                  <a:lnTo>
                    <a:pt x="646" y="86899"/>
                  </a:lnTo>
                  <a:lnTo>
                    <a:pt x="188" y="140782"/>
                  </a:lnTo>
                  <a:lnTo>
                    <a:pt x="53" y="201201"/>
                  </a:lnTo>
                  <a:lnTo>
                    <a:pt x="13" y="260437"/>
                  </a:lnTo>
                  <a:lnTo>
                    <a:pt x="0" y="315032"/>
                  </a:lnTo>
                  <a:lnTo>
                    <a:pt x="3116" y="365134"/>
                  </a:lnTo>
                  <a:lnTo>
                    <a:pt x="1052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695917" y="328489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04677" y="8333"/>
                  </a:lnTo>
                  <a:lnTo>
                    <a:pt x="153254" y="15684"/>
                  </a:lnTo>
                  <a:lnTo>
                    <a:pt x="98036" y="21165"/>
                  </a:lnTo>
                  <a:lnTo>
                    <a:pt x="42068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950064" y="3421761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1849" y="120428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959129" y="3305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025271" y="3379647"/>
              <a:ext cx="113351" cy="180594"/>
            </a:xfrm>
            <a:custGeom>
              <a:avLst/>
              <a:gdLst/>
              <a:ahLst/>
              <a:cxnLst/>
              <a:rect l="0" t="0" r="0" b="0"/>
              <a:pathLst>
                <a:path w="113351" h="180594">
                  <a:moveTo>
                    <a:pt x="81257" y="0"/>
                  </a:moveTo>
                  <a:lnTo>
                    <a:pt x="57210" y="9576"/>
                  </a:lnTo>
                  <a:lnTo>
                    <a:pt x="35788" y="27534"/>
                  </a:lnTo>
                  <a:lnTo>
                    <a:pt x="15792" y="54562"/>
                  </a:lnTo>
                  <a:lnTo>
                    <a:pt x="3109" y="85967"/>
                  </a:lnTo>
                  <a:lnTo>
                    <a:pt x="0" y="124387"/>
                  </a:lnTo>
                  <a:lnTo>
                    <a:pt x="3419" y="151600"/>
                  </a:lnTo>
                  <a:lnTo>
                    <a:pt x="8308" y="161898"/>
                  </a:lnTo>
                  <a:lnTo>
                    <a:pt x="23099" y="176460"/>
                  </a:lnTo>
                  <a:lnTo>
                    <a:pt x="44491" y="180593"/>
                  </a:lnTo>
                  <a:lnTo>
                    <a:pt x="67256" y="177360"/>
                  </a:lnTo>
                  <a:lnTo>
                    <a:pt x="85173" y="168124"/>
                  </a:lnTo>
                  <a:lnTo>
                    <a:pt x="108414" y="144181"/>
                  </a:lnTo>
                  <a:lnTo>
                    <a:pt x="112230" y="134726"/>
                  </a:lnTo>
                  <a:lnTo>
                    <a:pt x="113350" y="114860"/>
                  </a:lnTo>
                  <a:lnTo>
                    <a:pt x="101457" y="66165"/>
                  </a:lnTo>
                  <a:lnTo>
                    <a:pt x="9178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148642" y="3374368"/>
              <a:ext cx="136872" cy="166740"/>
            </a:xfrm>
            <a:custGeom>
              <a:avLst/>
              <a:gdLst/>
              <a:ahLst/>
              <a:cxnLst/>
              <a:rect l="0" t="0" r="0" b="0"/>
              <a:pathLst>
                <a:path w="136872" h="166740">
                  <a:moveTo>
                    <a:pt x="0" y="47393"/>
                  </a:moveTo>
                  <a:lnTo>
                    <a:pt x="17958" y="110821"/>
                  </a:lnTo>
                  <a:lnTo>
                    <a:pt x="36301" y="166739"/>
                  </a:lnTo>
                  <a:lnTo>
                    <a:pt x="17184" y="109470"/>
                  </a:lnTo>
                  <a:lnTo>
                    <a:pt x="12501" y="73065"/>
                  </a:lnTo>
                  <a:lnTo>
                    <a:pt x="16702" y="38233"/>
                  </a:lnTo>
                  <a:lnTo>
                    <a:pt x="30945" y="5684"/>
                  </a:lnTo>
                  <a:lnTo>
                    <a:pt x="38178" y="870"/>
                  </a:lnTo>
                  <a:lnTo>
                    <a:pt x="46509" y="0"/>
                  </a:lnTo>
                  <a:lnTo>
                    <a:pt x="63954" y="5273"/>
                  </a:lnTo>
                  <a:lnTo>
                    <a:pt x="79507" y="15415"/>
                  </a:lnTo>
                  <a:lnTo>
                    <a:pt x="122726" y="69340"/>
                  </a:lnTo>
                  <a:lnTo>
                    <a:pt x="130584" y="93022"/>
                  </a:lnTo>
                  <a:lnTo>
                    <a:pt x="135008" y="129543"/>
                  </a:lnTo>
                  <a:lnTo>
                    <a:pt x="136871" y="163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47839" y="3363529"/>
              <a:ext cx="116856" cy="174047"/>
            </a:xfrm>
            <a:custGeom>
              <a:avLst/>
              <a:gdLst/>
              <a:ahLst/>
              <a:cxnLst/>
              <a:rect l="0" t="0" r="0" b="0"/>
              <a:pathLst>
                <a:path w="116856" h="174047">
                  <a:moveTo>
                    <a:pt x="95601" y="5590"/>
                  </a:moveTo>
                  <a:lnTo>
                    <a:pt x="78833" y="0"/>
                  </a:lnTo>
                  <a:lnTo>
                    <a:pt x="61243" y="376"/>
                  </a:lnTo>
                  <a:lnTo>
                    <a:pt x="41726" y="5612"/>
                  </a:lnTo>
                  <a:lnTo>
                    <a:pt x="21354" y="15739"/>
                  </a:lnTo>
                  <a:lnTo>
                    <a:pt x="6840" y="31157"/>
                  </a:lnTo>
                  <a:lnTo>
                    <a:pt x="1332" y="40183"/>
                  </a:lnTo>
                  <a:lnTo>
                    <a:pt x="0" y="48539"/>
                  </a:lnTo>
                  <a:lnTo>
                    <a:pt x="1452" y="56449"/>
                  </a:lnTo>
                  <a:lnTo>
                    <a:pt x="4759" y="64062"/>
                  </a:lnTo>
                  <a:lnTo>
                    <a:pt x="17792" y="75642"/>
                  </a:lnTo>
                  <a:lnTo>
                    <a:pt x="75108" y="100026"/>
                  </a:lnTo>
                  <a:lnTo>
                    <a:pt x="94682" y="108393"/>
                  </a:lnTo>
                  <a:lnTo>
                    <a:pt x="111180" y="119910"/>
                  </a:lnTo>
                  <a:lnTo>
                    <a:pt x="115346" y="127427"/>
                  </a:lnTo>
                  <a:lnTo>
                    <a:pt x="116855" y="145137"/>
                  </a:lnTo>
                  <a:lnTo>
                    <a:pt x="113280" y="152434"/>
                  </a:lnTo>
                  <a:lnTo>
                    <a:pt x="99949" y="163661"/>
                  </a:lnTo>
                  <a:lnTo>
                    <a:pt x="67124" y="170969"/>
                  </a:lnTo>
                  <a:lnTo>
                    <a:pt x="21902" y="174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6783089" y="3123301"/>
            <a:ext cx="323647" cy="464018"/>
            <a:chOff x="6783089" y="3123301"/>
            <a:chExt cx="323647" cy="464018"/>
          </a:xfrm>
        </p:grpSpPr>
        <p:sp>
          <p:nvSpPr>
            <p:cNvPr id="160" name="Freeform 159"/>
            <p:cNvSpPr/>
            <p:nvPr/>
          </p:nvSpPr>
          <p:spPr>
            <a:xfrm>
              <a:off x="6783089" y="3356987"/>
              <a:ext cx="158885" cy="230332"/>
            </a:xfrm>
            <a:custGeom>
              <a:avLst/>
              <a:gdLst/>
              <a:ahLst/>
              <a:cxnLst/>
              <a:rect l="0" t="0" r="0" b="0"/>
              <a:pathLst>
                <a:path w="158885" h="230332">
                  <a:moveTo>
                    <a:pt x="113076" y="12132"/>
                  </a:moveTo>
                  <a:lnTo>
                    <a:pt x="96308" y="953"/>
                  </a:lnTo>
                  <a:lnTo>
                    <a:pt x="87860" y="0"/>
                  </a:lnTo>
                  <a:lnTo>
                    <a:pt x="69114" y="5180"/>
                  </a:lnTo>
                  <a:lnTo>
                    <a:pt x="36889" y="27570"/>
                  </a:lnTo>
                  <a:lnTo>
                    <a:pt x="16283" y="48811"/>
                  </a:lnTo>
                  <a:lnTo>
                    <a:pt x="6496" y="67038"/>
                  </a:lnTo>
                  <a:lnTo>
                    <a:pt x="0" y="108209"/>
                  </a:lnTo>
                  <a:lnTo>
                    <a:pt x="6208" y="157712"/>
                  </a:lnTo>
                  <a:lnTo>
                    <a:pt x="16551" y="189408"/>
                  </a:lnTo>
                  <a:lnTo>
                    <a:pt x="27672" y="206345"/>
                  </a:lnTo>
                  <a:lnTo>
                    <a:pt x="43534" y="218551"/>
                  </a:lnTo>
                  <a:lnTo>
                    <a:pt x="63452" y="226706"/>
                  </a:lnTo>
                  <a:lnTo>
                    <a:pt x="87901" y="230331"/>
                  </a:lnTo>
                  <a:lnTo>
                    <a:pt x="111246" y="225702"/>
                  </a:lnTo>
                  <a:lnTo>
                    <a:pt x="122384" y="221193"/>
                  </a:lnTo>
                  <a:lnTo>
                    <a:pt x="137880" y="206823"/>
                  </a:lnTo>
                  <a:lnTo>
                    <a:pt x="157361" y="169003"/>
                  </a:lnTo>
                  <a:lnTo>
                    <a:pt x="158884" y="148533"/>
                  </a:lnTo>
                  <a:lnTo>
                    <a:pt x="150331" y="101206"/>
                  </a:lnTo>
                  <a:lnTo>
                    <a:pt x="135163" y="71799"/>
                  </a:lnTo>
                  <a:lnTo>
                    <a:pt x="127801" y="65948"/>
                  </a:lnTo>
                  <a:lnTo>
                    <a:pt x="92020" y="54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961413" y="3123301"/>
              <a:ext cx="145323" cy="414275"/>
            </a:xfrm>
            <a:custGeom>
              <a:avLst/>
              <a:gdLst/>
              <a:ahLst/>
              <a:cxnLst/>
              <a:rect l="0" t="0" r="0" b="0"/>
              <a:pathLst>
                <a:path w="145323" h="414275">
                  <a:moveTo>
                    <a:pt x="71623" y="414274"/>
                  </a:moveTo>
                  <a:lnTo>
                    <a:pt x="57152" y="380652"/>
                  </a:lnTo>
                  <a:lnTo>
                    <a:pt x="48748" y="328950"/>
                  </a:lnTo>
                  <a:lnTo>
                    <a:pt x="36169" y="273677"/>
                  </a:lnTo>
                  <a:lnTo>
                    <a:pt x="22419" y="216529"/>
                  </a:lnTo>
                  <a:lnTo>
                    <a:pt x="8438" y="153248"/>
                  </a:lnTo>
                  <a:lnTo>
                    <a:pt x="0" y="95341"/>
                  </a:lnTo>
                  <a:lnTo>
                    <a:pt x="674" y="40013"/>
                  </a:lnTo>
                  <a:lnTo>
                    <a:pt x="9284" y="16308"/>
                  </a:lnTo>
                  <a:lnTo>
                    <a:pt x="17195" y="8583"/>
                  </a:lnTo>
                  <a:lnTo>
                    <a:pt x="38464" y="0"/>
                  </a:lnTo>
                  <a:lnTo>
                    <a:pt x="76746" y="757"/>
                  </a:lnTo>
                  <a:lnTo>
                    <a:pt x="97687" y="8610"/>
                  </a:lnTo>
                  <a:lnTo>
                    <a:pt x="145322" y="35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885637" y="334806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7233" y="16788"/>
                  </a:lnTo>
                  <a:lnTo>
                    <a:pt x="64906" y="26084"/>
                  </a:lnTo>
                  <a:lnTo>
                    <a:pt x="11783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7369948" y="3126963"/>
            <a:ext cx="1761321" cy="453118"/>
            <a:chOff x="7369948" y="3126963"/>
            <a:chExt cx="1761321" cy="453118"/>
          </a:xfrm>
        </p:grpSpPr>
        <p:sp>
          <p:nvSpPr>
            <p:cNvPr id="164" name="Freeform 163"/>
            <p:cNvSpPr/>
            <p:nvPr/>
          </p:nvSpPr>
          <p:spPr>
            <a:xfrm>
              <a:off x="7369948" y="3126963"/>
              <a:ext cx="228831" cy="408781"/>
            </a:xfrm>
            <a:custGeom>
              <a:avLst/>
              <a:gdLst/>
              <a:ahLst/>
              <a:cxnLst/>
              <a:rect l="0" t="0" r="0" b="0"/>
              <a:pathLst>
                <a:path w="228831" h="408781">
                  <a:moveTo>
                    <a:pt x="42114" y="0"/>
                  </a:moveTo>
                  <a:lnTo>
                    <a:pt x="42114" y="58617"/>
                  </a:lnTo>
                  <a:lnTo>
                    <a:pt x="50447" y="121453"/>
                  </a:lnTo>
                  <a:lnTo>
                    <a:pt x="51992" y="170127"/>
                  </a:lnTo>
                  <a:lnTo>
                    <a:pt x="52450" y="221594"/>
                  </a:lnTo>
                  <a:lnTo>
                    <a:pt x="52585" y="270769"/>
                  </a:lnTo>
                  <a:lnTo>
                    <a:pt x="49506" y="318094"/>
                  </a:lnTo>
                  <a:lnTo>
                    <a:pt x="37985" y="375309"/>
                  </a:lnTo>
                  <a:lnTo>
                    <a:pt x="34682" y="380058"/>
                  </a:lnTo>
                  <a:lnTo>
                    <a:pt x="31310" y="379714"/>
                  </a:lnTo>
                  <a:lnTo>
                    <a:pt x="27892" y="375975"/>
                  </a:lnTo>
                  <a:lnTo>
                    <a:pt x="17492" y="348357"/>
                  </a:lnTo>
                  <a:lnTo>
                    <a:pt x="16742" y="326791"/>
                  </a:lnTo>
                  <a:lnTo>
                    <a:pt x="28894" y="272625"/>
                  </a:lnTo>
                  <a:lnTo>
                    <a:pt x="40017" y="236106"/>
                  </a:lnTo>
                  <a:lnTo>
                    <a:pt x="51320" y="217630"/>
                  </a:lnTo>
                  <a:lnTo>
                    <a:pt x="67263" y="204739"/>
                  </a:lnTo>
                  <a:lnTo>
                    <a:pt x="87216" y="196281"/>
                  </a:lnTo>
                  <a:lnTo>
                    <a:pt x="111682" y="192521"/>
                  </a:lnTo>
                  <a:lnTo>
                    <a:pt x="151764" y="201583"/>
                  </a:lnTo>
                  <a:lnTo>
                    <a:pt x="182098" y="219086"/>
                  </a:lnTo>
                  <a:lnTo>
                    <a:pt x="205903" y="244679"/>
                  </a:lnTo>
                  <a:lnTo>
                    <a:pt x="222185" y="274489"/>
                  </a:lnTo>
                  <a:lnTo>
                    <a:pt x="228830" y="311137"/>
                  </a:lnTo>
                  <a:lnTo>
                    <a:pt x="225209" y="346043"/>
                  </a:lnTo>
                  <a:lnTo>
                    <a:pt x="211138" y="378612"/>
                  </a:lnTo>
                  <a:lnTo>
                    <a:pt x="195615" y="393660"/>
                  </a:lnTo>
                  <a:lnTo>
                    <a:pt x="186562" y="399311"/>
                  </a:lnTo>
                  <a:lnTo>
                    <a:pt x="145874" y="407263"/>
                  </a:lnTo>
                  <a:lnTo>
                    <a:pt x="89299" y="408780"/>
                  </a:lnTo>
                  <a:lnTo>
                    <a:pt x="54145" y="40084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625351" y="3348062"/>
              <a:ext cx="137446" cy="223298"/>
            </a:xfrm>
            <a:custGeom>
              <a:avLst/>
              <a:gdLst/>
              <a:ahLst/>
              <a:cxnLst/>
              <a:rect l="0" t="0" r="0" b="0"/>
              <a:pathLst>
                <a:path w="137446" h="223298">
                  <a:moveTo>
                    <a:pt x="70980" y="94756"/>
                  </a:moveTo>
                  <a:lnTo>
                    <a:pt x="86621" y="76776"/>
                  </a:lnTo>
                  <a:lnTo>
                    <a:pt x="94700" y="59859"/>
                  </a:lnTo>
                  <a:lnTo>
                    <a:pt x="94982" y="51604"/>
                  </a:lnTo>
                  <a:lnTo>
                    <a:pt x="89057" y="36193"/>
                  </a:lnTo>
                  <a:lnTo>
                    <a:pt x="83031" y="32318"/>
                  </a:lnTo>
                  <a:lnTo>
                    <a:pt x="66978" y="31131"/>
                  </a:lnTo>
                  <a:lnTo>
                    <a:pt x="51264" y="37623"/>
                  </a:lnTo>
                  <a:lnTo>
                    <a:pt x="22112" y="60854"/>
                  </a:lnTo>
                  <a:lnTo>
                    <a:pt x="6458" y="86661"/>
                  </a:lnTo>
                  <a:lnTo>
                    <a:pt x="0" y="122123"/>
                  </a:lnTo>
                  <a:lnTo>
                    <a:pt x="3676" y="162267"/>
                  </a:lnTo>
                  <a:lnTo>
                    <a:pt x="17763" y="198207"/>
                  </a:lnTo>
                  <a:lnTo>
                    <a:pt x="33291" y="214044"/>
                  </a:lnTo>
                  <a:lnTo>
                    <a:pt x="42345" y="219905"/>
                  </a:lnTo>
                  <a:lnTo>
                    <a:pt x="61763" y="223297"/>
                  </a:lnTo>
                  <a:lnTo>
                    <a:pt x="71855" y="222565"/>
                  </a:lnTo>
                  <a:lnTo>
                    <a:pt x="89306" y="212391"/>
                  </a:lnTo>
                  <a:lnTo>
                    <a:pt x="119574" y="177265"/>
                  </a:lnTo>
                  <a:lnTo>
                    <a:pt x="135421" y="141300"/>
                  </a:lnTo>
                  <a:lnTo>
                    <a:pt x="137445" y="117782"/>
                  </a:lnTo>
                  <a:lnTo>
                    <a:pt x="126180" y="63430"/>
                  </a:lnTo>
                  <a:lnTo>
                    <a:pt x="119690" y="42229"/>
                  </a:lnTo>
                  <a:lnTo>
                    <a:pt x="113982" y="34002"/>
                  </a:lnTo>
                  <a:lnTo>
                    <a:pt x="82725" y="12392"/>
                  </a:lnTo>
                  <a:lnTo>
                    <a:pt x="604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814247" y="3365431"/>
              <a:ext cx="145298" cy="165148"/>
            </a:xfrm>
            <a:custGeom>
              <a:avLst/>
              <a:gdLst/>
              <a:ahLst/>
              <a:cxnLst/>
              <a:rect l="0" t="0" r="0" b="0"/>
              <a:pathLst>
                <a:path w="145298" h="165148">
                  <a:moveTo>
                    <a:pt x="8426" y="45802"/>
                  </a:moveTo>
                  <a:lnTo>
                    <a:pt x="11546" y="88493"/>
                  </a:lnTo>
                  <a:lnTo>
                    <a:pt x="29757" y="151137"/>
                  </a:lnTo>
                  <a:lnTo>
                    <a:pt x="33176" y="161649"/>
                  </a:lnTo>
                  <a:lnTo>
                    <a:pt x="33115" y="165147"/>
                  </a:lnTo>
                  <a:lnTo>
                    <a:pt x="30734" y="163970"/>
                  </a:lnTo>
                  <a:lnTo>
                    <a:pt x="23021" y="153303"/>
                  </a:lnTo>
                  <a:lnTo>
                    <a:pt x="4990" y="107878"/>
                  </a:lnTo>
                  <a:lnTo>
                    <a:pt x="0" y="71474"/>
                  </a:lnTo>
                  <a:lnTo>
                    <a:pt x="4109" y="36641"/>
                  </a:lnTo>
                  <a:lnTo>
                    <a:pt x="9058" y="27996"/>
                  </a:lnTo>
                  <a:lnTo>
                    <a:pt x="23915" y="15271"/>
                  </a:lnTo>
                  <a:lnTo>
                    <a:pt x="52010" y="1531"/>
                  </a:lnTo>
                  <a:lnTo>
                    <a:pt x="72251" y="0"/>
                  </a:lnTo>
                  <a:lnTo>
                    <a:pt x="128586" y="11697"/>
                  </a:lnTo>
                  <a:lnTo>
                    <a:pt x="145297" y="14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992931" y="3240950"/>
              <a:ext cx="250883" cy="339131"/>
            </a:xfrm>
            <a:custGeom>
              <a:avLst/>
              <a:gdLst/>
              <a:ahLst/>
              <a:cxnLst/>
              <a:rect l="0" t="0" r="0" b="0"/>
              <a:pathLst>
                <a:path w="250883" h="339131">
                  <a:moveTo>
                    <a:pt x="92955" y="254511"/>
                  </a:moveTo>
                  <a:lnTo>
                    <a:pt x="78301" y="210548"/>
                  </a:lnTo>
                  <a:lnTo>
                    <a:pt x="65385" y="196757"/>
                  </a:lnTo>
                  <a:lnTo>
                    <a:pt x="57028" y="191442"/>
                  </a:lnTo>
                  <a:lnTo>
                    <a:pt x="38383" y="188656"/>
                  </a:lnTo>
                  <a:lnTo>
                    <a:pt x="28497" y="189550"/>
                  </a:lnTo>
                  <a:lnTo>
                    <a:pt x="20737" y="193656"/>
                  </a:lnTo>
                  <a:lnTo>
                    <a:pt x="8996" y="207577"/>
                  </a:lnTo>
                  <a:lnTo>
                    <a:pt x="1397" y="240735"/>
                  </a:lnTo>
                  <a:lnTo>
                    <a:pt x="0" y="292690"/>
                  </a:lnTo>
                  <a:lnTo>
                    <a:pt x="4068" y="315933"/>
                  </a:lnTo>
                  <a:lnTo>
                    <a:pt x="9130" y="324705"/>
                  </a:lnTo>
                  <a:lnTo>
                    <a:pt x="24114" y="337571"/>
                  </a:lnTo>
                  <a:lnTo>
                    <a:pt x="33023" y="339130"/>
                  </a:lnTo>
                  <a:lnTo>
                    <a:pt x="52281" y="334623"/>
                  </a:lnTo>
                  <a:lnTo>
                    <a:pt x="59989" y="328976"/>
                  </a:lnTo>
                  <a:lnTo>
                    <a:pt x="90419" y="284811"/>
                  </a:lnTo>
                  <a:lnTo>
                    <a:pt x="113216" y="224951"/>
                  </a:lnTo>
                  <a:lnTo>
                    <a:pt x="121185" y="185701"/>
                  </a:lnTo>
                  <a:lnTo>
                    <a:pt x="123546" y="137027"/>
                  </a:lnTo>
                  <a:lnTo>
                    <a:pt x="124344" y="73767"/>
                  </a:lnTo>
                  <a:lnTo>
                    <a:pt x="113061" y="13510"/>
                  </a:lnTo>
                  <a:lnTo>
                    <a:pt x="109868" y="2596"/>
                  </a:lnTo>
                  <a:lnTo>
                    <a:pt x="106570" y="0"/>
                  </a:lnTo>
                  <a:lnTo>
                    <a:pt x="103202" y="2949"/>
                  </a:lnTo>
                  <a:lnTo>
                    <a:pt x="89390" y="35714"/>
                  </a:lnTo>
                  <a:lnTo>
                    <a:pt x="84972" y="92792"/>
                  </a:lnTo>
                  <a:lnTo>
                    <a:pt x="90070" y="144333"/>
                  </a:lnTo>
                  <a:lnTo>
                    <a:pt x="93270" y="201198"/>
                  </a:lnTo>
                  <a:lnTo>
                    <a:pt x="101120" y="263520"/>
                  </a:lnTo>
                  <a:lnTo>
                    <a:pt x="101908" y="278065"/>
                  </a:lnTo>
                  <a:lnTo>
                    <a:pt x="104773" y="284251"/>
                  </a:lnTo>
                  <a:lnTo>
                    <a:pt x="109022" y="284866"/>
                  </a:lnTo>
                  <a:lnTo>
                    <a:pt x="114195" y="281767"/>
                  </a:lnTo>
                  <a:lnTo>
                    <a:pt x="169918" y="223270"/>
                  </a:lnTo>
                  <a:lnTo>
                    <a:pt x="217387" y="186706"/>
                  </a:lnTo>
                  <a:lnTo>
                    <a:pt x="229367" y="168224"/>
                  </a:lnTo>
                  <a:lnTo>
                    <a:pt x="230689" y="159551"/>
                  </a:lnTo>
                  <a:lnTo>
                    <a:pt x="229231" y="151430"/>
                  </a:lnTo>
                  <a:lnTo>
                    <a:pt x="225920" y="143676"/>
                  </a:lnTo>
                  <a:lnTo>
                    <a:pt x="219033" y="139677"/>
                  </a:lnTo>
                  <a:lnTo>
                    <a:pt x="198903" y="138353"/>
                  </a:lnTo>
                  <a:lnTo>
                    <a:pt x="189323" y="143147"/>
                  </a:lnTo>
                  <a:lnTo>
                    <a:pt x="172440" y="160952"/>
                  </a:lnTo>
                  <a:lnTo>
                    <a:pt x="142904" y="223030"/>
                  </a:lnTo>
                  <a:lnTo>
                    <a:pt x="141670" y="244029"/>
                  </a:lnTo>
                  <a:lnTo>
                    <a:pt x="150411" y="286105"/>
                  </a:lnTo>
                  <a:lnTo>
                    <a:pt x="162945" y="304038"/>
                  </a:lnTo>
                  <a:lnTo>
                    <a:pt x="180213" y="318637"/>
                  </a:lnTo>
                  <a:lnTo>
                    <a:pt x="199587" y="329025"/>
                  </a:lnTo>
                  <a:lnTo>
                    <a:pt x="208497" y="329923"/>
                  </a:lnTo>
                  <a:lnTo>
                    <a:pt x="250882" y="317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266956" y="3366217"/>
              <a:ext cx="124257" cy="174900"/>
            </a:xfrm>
            <a:custGeom>
              <a:avLst/>
              <a:gdLst/>
              <a:ahLst/>
              <a:cxnLst/>
              <a:rect l="0" t="0" r="0" b="0"/>
              <a:pathLst>
                <a:path w="124257" h="174900">
                  <a:moveTo>
                    <a:pt x="18971" y="34487"/>
                  </a:moveTo>
                  <a:lnTo>
                    <a:pt x="13382" y="51255"/>
                  </a:lnTo>
                  <a:lnTo>
                    <a:pt x="13757" y="68846"/>
                  </a:lnTo>
                  <a:lnTo>
                    <a:pt x="29967" y="129487"/>
                  </a:lnTo>
                  <a:lnTo>
                    <a:pt x="43630" y="171406"/>
                  </a:lnTo>
                  <a:lnTo>
                    <a:pt x="43599" y="174899"/>
                  </a:lnTo>
                  <a:lnTo>
                    <a:pt x="41239" y="173719"/>
                  </a:lnTo>
                  <a:lnTo>
                    <a:pt x="33548" y="163048"/>
                  </a:lnTo>
                  <a:lnTo>
                    <a:pt x="11999" y="107457"/>
                  </a:lnTo>
                  <a:lnTo>
                    <a:pt x="1043" y="62809"/>
                  </a:lnTo>
                  <a:lnTo>
                    <a:pt x="0" y="49859"/>
                  </a:lnTo>
                  <a:lnTo>
                    <a:pt x="5080" y="29231"/>
                  </a:lnTo>
                  <a:lnTo>
                    <a:pt x="9710" y="20454"/>
                  </a:lnTo>
                  <a:lnTo>
                    <a:pt x="27333" y="7584"/>
                  </a:lnTo>
                  <a:lnTo>
                    <a:pt x="38584" y="2513"/>
                  </a:lnTo>
                  <a:lnTo>
                    <a:pt x="63564" y="0"/>
                  </a:lnTo>
                  <a:lnTo>
                    <a:pt x="124256" y="2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401741" y="3369119"/>
              <a:ext cx="145585" cy="192521"/>
            </a:xfrm>
            <a:custGeom>
              <a:avLst/>
              <a:gdLst/>
              <a:ahLst/>
              <a:cxnLst/>
              <a:rect l="0" t="0" r="0" b="0"/>
              <a:pathLst>
                <a:path w="145585" h="192521">
                  <a:moveTo>
                    <a:pt x="94756" y="0"/>
                  </a:moveTo>
                  <a:lnTo>
                    <a:pt x="72399" y="0"/>
                  </a:lnTo>
                  <a:lnTo>
                    <a:pt x="41728" y="11178"/>
                  </a:lnTo>
                  <a:lnTo>
                    <a:pt x="16004" y="34898"/>
                  </a:lnTo>
                  <a:lnTo>
                    <a:pt x="11839" y="44322"/>
                  </a:lnTo>
                  <a:lnTo>
                    <a:pt x="10331" y="64152"/>
                  </a:lnTo>
                  <a:lnTo>
                    <a:pt x="13906" y="72014"/>
                  </a:lnTo>
                  <a:lnTo>
                    <a:pt x="27238" y="83869"/>
                  </a:lnTo>
                  <a:lnTo>
                    <a:pt x="47980" y="89917"/>
                  </a:lnTo>
                  <a:lnTo>
                    <a:pt x="99424" y="99390"/>
                  </a:lnTo>
                  <a:lnTo>
                    <a:pt x="135134" y="114717"/>
                  </a:lnTo>
                  <a:lnTo>
                    <a:pt x="141562" y="123271"/>
                  </a:lnTo>
                  <a:lnTo>
                    <a:pt x="145584" y="145254"/>
                  </a:lnTo>
                  <a:lnTo>
                    <a:pt x="140353" y="164383"/>
                  </a:lnTo>
                  <a:lnTo>
                    <a:pt x="135683" y="172760"/>
                  </a:lnTo>
                  <a:lnTo>
                    <a:pt x="121134" y="185186"/>
                  </a:lnTo>
                  <a:lnTo>
                    <a:pt x="112342" y="190138"/>
                  </a:lnTo>
                  <a:lnTo>
                    <a:pt x="93214" y="192520"/>
                  </a:lnTo>
                  <a:lnTo>
                    <a:pt x="52338" y="18451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848400" y="3211191"/>
              <a:ext cx="27124" cy="368499"/>
            </a:xfrm>
            <a:custGeom>
              <a:avLst/>
              <a:gdLst/>
              <a:ahLst/>
              <a:cxnLst/>
              <a:rect l="0" t="0" r="0" b="0"/>
              <a:pathLst>
                <a:path w="27124" h="368499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8728" y="149572"/>
                  </a:lnTo>
                  <a:lnTo>
                    <a:pt x="14264" y="208095"/>
                  </a:lnTo>
                  <a:lnTo>
                    <a:pt x="15905" y="262479"/>
                  </a:lnTo>
                  <a:lnTo>
                    <a:pt x="22048" y="322080"/>
                  </a:lnTo>
                  <a:lnTo>
                    <a:pt x="2712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759710" y="333753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8334"/>
                  </a:lnTo>
                  <a:lnTo>
                    <a:pt x="81451" y="10095"/>
                  </a:lnTo>
                  <a:lnTo>
                    <a:pt x="28221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987387" y="3400704"/>
              <a:ext cx="143882" cy="168617"/>
            </a:xfrm>
            <a:custGeom>
              <a:avLst/>
              <a:gdLst/>
              <a:ahLst/>
              <a:cxnLst/>
              <a:rect l="0" t="0" r="0" b="0"/>
              <a:pathLst>
                <a:path w="143882" h="168617">
                  <a:moveTo>
                    <a:pt x="77649" y="0"/>
                  </a:moveTo>
                  <a:lnTo>
                    <a:pt x="55292" y="0"/>
                  </a:lnTo>
                  <a:lnTo>
                    <a:pt x="38077" y="6239"/>
                  </a:lnTo>
                  <a:lnTo>
                    <a:pt x="30211" y="11179"/>
                  </a:lnTo>
                  <a:lnTo>
                    <a:pt x="18350" y="29145"/>
                  </a:lnTo>
                  <a:lnTo>
                    <a:pt x="1205" y="73218"/>
                  </a:lnTo>
                  <a:lnTo>
                    <a:pt x="0" y="94543"/>
                  </a:lnTo>
                  <a:lnTo>
                    <a:pt x="4534" y="115718"/>
                  </a:lnTo>
                  <a:lnTo>
                    <a:pt x="20240" y="146201"/>
                  </a:lnTo>
                  <a:lnTo>
                    <a:pt x="33027" y="162854"/>
                  </a:lnTo>
                  <a:lnTo>
                    <a:pt x="42052" y="167061"/>
                  </a:lnTo>
                  <a:lnTo>
                    <a:pt x="64558" y="168616"/>
                  </a:lnTo>
                  <a:lnTo>
                    <a:pt x="97947" y="157325"/>
                  </a:lnTo>
                  <a:lnTo>
                    <a:pt x="124477" y="133573"/>
                  </a:lnTo>
                  <a:lnTo>
                    <a:pt x="141567" y="104308"/>
                  </a:lnTo>
                  <a:lnTo>
                    <a:pt x="143881" y="83794"/>
                  </a:lnTo>
                  <a:lnTo>
                    <a:pt x="139841" y="62978"/>
                  </a:lnTo>
                  <a:lnTo>
                    <a:pt x="130246" y="42028"/>
                  </a:lnTo>
                  <a:lnTo>
                    <a:pt x="118183" y="27258"/>
                  </a:lnTo>
                  <a:lnTo>
                    <a:pt x="9870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8" name="Group 217"/>
          <p:cNvGrpSpPr/>
          <p:nvPr/>
        </p:nvGrpSpPr>
        <p:grpSpPr>
          <a:xfrm>
            <a:off x="1348664" y="3948186"/>
            <a:ext cx="7940500" cy="771626"/>
            <a:chOff x="1348664" y="3948186"/>
            <a:chExt cx="7940500" cy="771626"/>
          </a:xfrm>
        </p:grpSpPr>
        <p:sp>
          <p:nvSpPr>
            <p:cNvPr id="174" name="Freeform 173"/>
            <p:cNvSpPr/>
            <p:nvPr/>
          </p:nvSpPr>
          <p:spPr>
            <a:xfrm>
              <a:off x="1348664" y="4340890"/>
              <a:ext cx="199026" cy="378922"/>
            </a:xfrm>
            <a:custGeom>
              <a:avLst/>
              <a:gdLst/>
              <a:ahLst/>
              <a:cxnLst/>
              <a:rect l="0" t="0" r="0" b="0"/>
              <a:pathLst>
                <a:path w="199026" h="378922">
                  <a:moveTo>
                    <a:pt x="167439" y="70550"/>
                  </a:moveTo>
                  <a:lnTo>
                    <a:pt x="137588" y="19015"/>
                  </a:lnTo>
                  <a:lnTo>
                    <a:pt x="121417" y="7481"/>
                  </a:lnTo>
                  <a:lnTo>
                    <a:pt x="86992" y="0"/>
                  </a:lnTo>
                  <a:lnTo>
                    <a:pt x="66954" y="4490"/>
                  </a:lnTo>
                  <a:lnTo>
                    <a:pt x="58335" y="8962"/>
                  </a:lnTo>
                  <a:lnTo>
                    <a:pt x="35026" y="37614"/>
                  </a:lnTo>
                  <a:lnTo>
                    <a:pt x="10561" y="99762"/>
                  </a:lnTo>
                  <a:lnTo>
                    <a:pt x="2414" y="139257"/>
                  </a:lnTo>
                  <a:lnTo>
                    <a:pt x="0" y="188004"/>
                  </a:lnTo>
                  <a:lnTo>
                    <a:pt x="2404" y="239492"/>
                  </a:lnTo>
                  <a:lnTo>
                    <a:pt x="13697" y="298114"/>
                  </a:lnTo>
                  <a:lnTo>
                    <a:pt x="35598" y="342319"/>
                  </a:lnTo>
                  <a:lnTo>
                    <a:pt x="48792" y="359402"/>
                  </a:lnTo>
                  <a:lnTo>
                    <a:pt x="74963" y="376584"/>
                  </a:lnTo>
                  <a:lnTo>
                    <a:pt x="94753" y="378921"/>
                  </a:lnTo>
                  <a:lnTo>
                    <a:pt x="115247" y="374890"/>
                  </a:lnTo>
                  <a:lnTo>
                    <a:pt x="145346" y="359466"/>
                  </a:lnTo>
                  <a:lnTo>
                    <a:pt x="161909" y="346746"/>
                  </a:lnTo>
                  <a:lnTo>
                    <a:pt x="199025" y="291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636379" y="4432497"/>
              <a:ext cx="16596" cy="231628"/>
            </a:xfrm>
            <a:custGeom>
              <a:avLst/>
              <a:gdLst/>
              <a:ahLst/>
              <a:cxnLst/>
              <a:rect l="0" t="0" r="0" b="0"/>
              <a:pathLst>
                <a:path w="16596" h="23162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2"/>
                  </a:lnTo>
                  <a:lnTo>
                    <a:pt x="15904" y="211576"/>
                  </a:lnTo>
                  <a:lnTo>
                    <a:pt x="165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631917" y="4306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772080" y="4179813"/>
              <a:ext cx="17765" cy="400084"/>
            </a:xfrm>
            <a:custGeom>
              <a:avLst/>
              <a:gdLst/>
              <a:ahLst/>
              <a:cxnLst/>
              <a:rect l="0" t="0" r="0" b="0"/>
              <a:pathLst>
                <a:path w="17765" h="40008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2" y="180419"/>
                  </a:lnTo>
                  <a:lnTo>
                    <a:pt x="15393" y="230882"/>
                  </a:lnTo>
                  <a:lnTo>
                    <a:pt x="17061" y="291458"/>
                  </a:lnTo>
                  <a:lnTo>
                    <a:pt x="17556" y="346451"/>
                  </a:lnTo>
                  <a:lnTo>
                    <a:pt x="1776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695088" y="4316684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311" y="3119"/>
                  </a:lnTo>
                  <a:lnTo>
                    <a:pt x="76374" y="14572"/>
                  </a:lnTo>
                  <a:lnTo>
                    <a:pt x="17002" y="467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926715" y="4432497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916186" y="4295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018739" y="4316445"/>
              <a:ext cx="129834" cy="244125"/>
            </a:xfrm>
            <a:custGeom>
              <a:avLst/>
              <a:gdLst/>
              <a:ahLst/>
              <a:cxnLst/>
              <a:rect l="0" t="0" r="0" b="0"/>
              <a:pathLst>
                <a:path w="129834" h="244125">
                  <a:moveTo>
                    <a:pt x="23789" y="105524"/>
                  </a:moveTo>
                  <a:lnTo>
                    <a:pt x="66481" y="102404"/>
                  </a:lnTo>
                  <a:lnTo>
                    <a:pt x="97660" y="90951"/>
                  </a:lnTo>
                  <a:lnTo>
                    <a:pt x="108131" y="85280"/>
                  </a:lnTo>
                  <a:lnTo>
                    <a:pt x="122886" y="69620"/>
                  </a:lnTo>
                  <a:lnTo>
                    <a:pt x="128458" y="60531"/>
                  </a:lnTo>
                  <a:lnTo>
                    <a:pt x="129833" y="50962"/>
                  </a:lnTo>
                  <a:lnTo>
                    <a:pt x="125122" y="30971"/>
                  </a:lnTo>
                  <a:lnTo>
                    <a:pt x="109316" y="5575"/>
                  </a:lnTo>
                  <a:lnTo>
                    <a:pt x="101864" y="1457"/>
                  </a:lnTo>
                  <a:lnTo>
                    <a:pt x="84225" y="0"/>
                  </a:lnTo>
                  <a:lnTo>
                    <a:pt x="64688" y="9491"/>
                  </a:lnTo>
                  <a:lnTo>
                    <a:pt x="29138" y="38591"/>
                  </a:lnTo>
                  <a:lnTo>
                    <a:pt x="12376" y="71004"/>
                  </a:lnTo>
                  <a:lnTo>
                    <a:pt x="0" y="104654"/>
                  </a:lnTo>
                  <a:lnTo>
                    <a:pt x="103" y="142441"/>
                  </a:lnTo>
                  <a:lnTo>
                    <a:pt x="13839" y="202715"/>
                  </a:lnTo>
                  <a:lnTo>
                    <a:pt x="17155" y="215942"/>
                  </a:lnTo>
                  <a:lnTo>
                    <a:pt x="22876" y="225929"/>
                  </a:lnTo>
                  <a:lnTo>
                    <a:pt x="38591" y="240145"/>
                  </a:lnTo>
                  <a:lnTo>
                    <a:pt x="60393" y="244124"/>
                  </a:lnTo>
                  <a:lnTo>
                    <a:pt x="82172" y="241993"/>
                  </a:lnTo>
                  <a:lnTo>
                    <a:pt x="108017" y="231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218383" y="4313911"/>
              <a:ext cx="156284" cy="244929"/>
            </a:xfrm>
            <a:custGeom>
              <a:avLst/>
              <a:gdLst/>
              <a:ahLst/>
              <a:cxnLst/>
              <a:rect l="0" t="0" r="0" b="0"/>
              <a:pathLst>
                <a:path w="156284" h="244929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73517" y="760"/>
                  </a:lnTo>
                  <a:lnTo>
                    <a:pt x="44262" y="13355"/>
                  </a:lnTo>
                  <a:lnTo>
                    <a:pt x="18956" y="31904"/>
                  </a:lnTo>
                  <a:lnTo>
                    <a:pt x="2230" y="57808"/>
                  </a:lnTo>
                  <a:lnTo>
                    <a:pt x="0" y="77536"/>
                  </a:lnTo>
                  <a:lnTo>
                    <a:pt x="1043" y="87710"/>
                  </a:lnTo>
                  <a:lnTo>
                    <a:pt x="6418" y="95662"/>
                  </a:lnTo>
                  <a:lnTo>
                    <a:pt x="24868" y="107618"/>
                  </a:lnTo>
                  <a:lnTo>
                    <a:pt x="87417" y="132278"/>
                  </a:lnTo>
                  <a:lnTo>
                    <a:pt x="128314" y="147763"/>
                  </a:lnTo>
                  <a:lnTo>
                    <a:pt x="144945" y="159240"/>
                  </a:lnTo>
                  <a:lnTo>
                    <a:pt x="150315" y="167915"/>
                  </a:lnTo>
                  <a:lnTo>
                    <a:pt x="156283" y="190033"/>
                  </a:lnTo>
                  <a:lnTo>
                    <a:pt x="154365" y="200142"/>
                  </a:lnTo>
                  <a:lnTo>
                    <a:pt x="142875" y="217615"/>
                  </a:lnTo>
                  <a:lnTo>
                    <a:pt x="122950" y="226940"/>
                  </a:lnTo>
                  <a:lnTo>
                    <a:pt x="62363" y="242078"/>
                  </a:lnTo>
                  <a:lnTo>
                    <a:pt x="45243" y="244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421554" y="4558839"/>
              <a:ext cx="51776" cy="147400"/>
            </a:xfrm>
            <a:custGeom>
              <a:avLst/>
              <a:gdLst/>
              <a:ahLst/>
              <a:cxnLst/>
              <a:rect l="0" t="0" r="0" b="0"/>
              <a:pathLst>
                <a:path w="51776" h="147400">
                  <a:moveTo>
                    <a:pt x="31585" y="0"/>
                  </a:moveTo>
                  <a:lnTo>
                    <a:pt x="42764" y="16768"/>
                  </a:lnTo>
                  <a:lnTo>
                    <a:pt x="49716" y="49552"/>
                  </a:lnTo>
                  <a:lnTo>
                    <a:pt x="51775" y="88902"/>
                  </a:lnTo>
                  <a:lnTo>
                    <a:pt x="46018" y="110092"/>
                  </a:lnTo>
                  <a:lnTo>
                    <a:pt x="41207" y="119018"/>
                  </a:lnTo>
                  <a:lnTo>
                    <a:pt x="26503" y="1320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603319" y="4257307"/>
              <a:ext cx="144619" cy="212902"/>
            </a:xfrm>
            <a:custGeom>
              <a:avLst/>
              <a:gdLst/>
              <a:ahLst/>
              <a:cxnLst/>
              <a:rect l="0" t="0" r="0" b="0"/>
              <a:pathLst>
                <a:path w="144619" h="212902">
                  <a:moveTo>
                    <a:pt x="144618" y="38319"/>
                  </a:moveTo>
                  <a:lnTo>
                    <a:pt x="109721" y="9011"/>
                  </a:lnTo>
                  <a:lnTo>
                    <a:pt x="87384" y="1897"/>
                  </a:lnTo>
                  <a:lnTo>
                    <a:pt x="74877" y="0"/>
                  </a:lnTo>
                  <a:lnTo>
                    <a:pt x="54741" y="4131"/>
                  </a:lnTo>
                  <a:lnTo>
                    <a:pt x="37992" y="14936"/>
                  </a:lnTo>
                  <a:lnTo>
                    <a:pt x="16579" y="40750"/>
                  </a:lnTo>
                  <a:lnTo>
                    <a:pt x="6604" y="60457"/>
                  </a:lnTo>
                  <a:lnTo>
                    <a:pt x="0" y="102460"/>
                  </a:lnTo>
                  <a:lnTo>
                    <a:pt x="3632" y="140772"/>
                  </a:lnTo>
                  <a:lnTo>
                    <a:pt x="17707" y="174351"/>
                  </a:lnTo>
                  <a:lnTo>
                    <a:pt x="36695" y="200938"/>
                  </a:lnTo>
                  <a:lnTo>
                    <a:pt x="56488" y="210030"/>
                  </a:lnTo>
                  <a:lnTo>
                    <a:pt x="79713" y="212901"/>
                  </a:lnTo>
                  <a:lnTo>
                    <a:pt x="123561" y="206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787255" y="4264041"/>
              <a:ext cx="164791" cy="222440"/>
            </a:xfrm>
            <a:custGeom>
              <a:avLst/>
              <a:gdLst/>
              <a:ahLst/>
              <a:cxnLst/>
              <a:rect l="0" t="0" r="0" b="0"/>
              <a:pathLst>
                <a:path w="164791" h="222440">
                  <a:moveTo>
                    <a:pt x="87024" y="31585"/>
                  </a:moveTo>
                  <a:lnTo>
                    <a:pt x="75846" y="20407"/>
                  </a:lnTo>
                  <a:lnTo>
                    <a:pt x="69044" y="18284"/>
                  </a:lnTo>
                  <a:lnTo>
                    <a:pt x="52127" y="19045"/>
                  </a:lnTo>
                  <a:lnTo>
                    <a:pt x="36029" y="29521"/>
                  </a:lnTo>
                  <a:lnTo>
                    <a:pt x="22246" y="45876"/>
                  </a:lnTo>
                  <a:lnTo>
                    <a:pt x="0" y="95252"/>
                  </a:lnTo>
                  <a:lnTo>
                    <a:pt x="148" y="132078"/>
                  </a:lnTo>
                  <a:lnTo>
                    <a:pt x="11849" y="184104"/>
                  </a:lnTo>
                  <a:lnTo>
                    <a:pt x="22807" y="203097"/>
                  </a:lnTo>
                  <a:lnTo>
                    <a:pt x="38596" y="216217"/>
                  </a:lnTo>
                  <a:lnTo>
                    <a:pt x="47720" y="221354"/>
                  </a:lnTo>
                  <a:lnTo>
                    <a:pt x="57312" y="222439"/>
                  </a:lnTo>
                  <a:lnTo>
                    <a:pt x="77328" y="217405"/>
                  </a:lnTo>
                  <a:lnTo>
                    <a:pt x="102739" y="201417"/>
                  </a:lnTo>
                  <a:lnTo>
                    <a:pt x="114676" y="185445"/>
                  </a:lnTo>
                  <a:lnTo>
                    <a:pt x="147655" y="125985"/>
                  </a:lnTo>
                  <a:lnTo>
                    <a:pt x="163732" y="84158"/>
                  </a:lnTo>
                  <a:lnTo>
                    <a:pt x="164790" y="63140"/>
                  </a:lnTo>
                  <a:lnTo>
                    <a:pt x="160192" y="43270"/>
                  </a:lnTo>
                  <a:lnTo>
                    <a:pt x="1291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000621" y="4242984"/>
              <a:ext cx="155235" cy="207210"/>
            </a:xfrm>
            <a:custGeom>
              <a:avLst/>
              <a:gdLst/>
              <a:ahLst/>
              <a:cxnLst/>
              <a:rect l="0" t="0" r="0" b="0"/>
              <a:pathLst>
                <a:path w="155235" h="207210">
                  <a:moveTo>
                    <a:pt x="0" y="10529"/>
                  </a:moveTo>
                  <a:lnTo>
                    <a:pt x="1" y="69145"/>
                  </a:lnTo>
                  <a:lnTo>
                    <a:pt x="1170" y="122150"/>
                  </a:lnTo>
                  <a:lnTo>
                    <a:pt x="14655" y="178432"/>
                  </a:lnTo>
                  <a:lnTo>
                    <a:pt x="20298" y="186805"/>
                  </a:lnTo>
                  <a:lnTo>
                    <a:pt x="35928" y="199228"/>
                  </a:lnTo>
                  <a:lnTo>
                    <a:pt x="70047" y="207209"/>
                  </a:lnTo>
                  <a:lnTo>
                    <a:pt x="90014" y="202838"/>
                  </a:lnTo>
                  <a:lnTo>
                    <a:pt x="121896" y="180966"/>
                  </a:lnTo>
                  <a:lnTo>
                    <a:pt x="138023" y="155395"/>
                  </a:lnTo>
                  <a:lnTo>
                    <a:pt x="152783" y="106908"/>
                  </a:lnTo>
                  <a:lnTo>
                    <a:pt x="155234" y="67291"/>
                  </a:lnTo>
                  <a:lnTo>
                    <a:pt x="146174" y="2499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190135" y="4227271"/>
              <a:ext cx="178985" cy="196085"/>
            </a:xfrm>
            <a:custGeom>
              <a:avLst/>
              <a:gdLst/>
              <a:ahLst/>
              <a:cxnLst/>
              <a:rect l="0" t="0" r="0" b="0"/>
              <a:pathLst>
                <a:path w="178985" h="196085">
                  <a:moveTo>
                    <a:pt x="0" y="68355"/>
                  </a:moveTo>
                  <a:lnTo>
                    <a:pt x="14654" y="121383"/>
                  </a:lnTo>
                  <a:lnTo>
                    <a:pt x="31666" y="182024"/>
                  </a:lnTo>
                  <a:lnTo>
                    <a:pt x="36301" y="196084"/>
                  </a:lnTo>
                  <a:lnTo>
                    <a:pt x="28844" y="132673"/>
                  </a:lnTo>
                  <a:lnTo>
                    <a:pt x="25687" y="109810"/>
                  </a:lnTo>
                  <a:lnTo>
                    <a:pt x="30073" y="57003"/>
                  </a:lnTo>
                  <a:lnTo>
                    <a:pt x="33253" y="31725"/>
                  </a:lnTo>
                  <a:lnTo>
                    <a:pt x="42465" y="12691"/>
                  </a:lnTo>
                  <a:lnTo>
                    <a:pt x="50537" y="6679"/>
                  </a:lnTo>
                  <a:lnTo>
                    <a:pt x="71983" y="0"/>
                  </a:lnTo>
                  <a:lnTo>
                    <a:pt x="81914" y="558"/>
                  </a:lnTo>
                  <a:lnTo>
                    <a:pt x="99187" y="7418"/>
                  </a:lnTo>
                  <a:lnTo>
                    <a:pt x="122065" y="30023"/>
                  </a:lnTo>
                  <a:lnTo>
                    <a:pt x="149492" y="82501"/>
                  </a:lnTo>
                  <a:lnTo>
                    <a:pt x="160027" y="108568"/>
                  </a:lnTo>
                  <a:lnTo>
                    <a:pt x="172935" y="171773"/>
                  </a:lnTo>
                  <a:lnTo>
                    <a:pt x="178984" y="194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32290" y="3948186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0" y="49263"/>
                  </a:lnTo>
                  <a:lnTo>
                    <a:pt x="1169" y="100514"/>
                  </a:lnTo>
                  <a:lnTo>
                    <a:pt x="8405" y="160803"/>
                  </a:lnTo>
                  <a:lnTo>
                    <a:pt x="14654" y="206389"/>
                  </a:lnTo>
                  <a:lnTo>
                    <a:pt x="21330" y="250826"/>
                  </a:lnTo>
                  <a:lnTo>
                    <a:pt x="31667" y="312185"/>
                  </a:lnTo>
                  <a:lnTo>
                    <a:pt x="39019" y="364291"/>
                  </a:lnTo>
                  <a:lnTo>
                    <a:pt x="48942" y="427389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316476" y="4095585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199464" y="3120"/>
                  </a:lnTo>
                  <a:lnTo>
                    <a:pt x="140088" y="19128"/>
                  </a:lnTo>
                  <a:lnTo>
                    <a:pt x="79062" y="49803"/>
                  </a:lnTo>
                  <a:lnTo>
                    <a:pt x="24883" y="6974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558632" y="4183174"/>
              <a:ext cx="115814" cy="231809"/>
            </a:xfrm>
            <a:custGeom>
              <a:avLst/>
              <a:gdLst/>
              <a:ahLst/>
              <a:cxnLst/>
              <a:rect l="0" t="0" r="0" b="0"/>
              <a:pathLst>
                <a:path w="115814" h="231809">
                  <a:moveTo>
                    <a:pt x="0" y="91396"/>
                  </a:moveTo>
                  <a:lnTo>
                    <a:pt x="27511" y="145271"/>
                  </a:lnTo>
                  <a:lnTo>
                    <a:pt x="49083" y="207317"/>
                  </a:lnTo>
                  <a:lnTo>
                    <a:pt x="57307" y="231808"/>
                  </a:lnTo>
                  <a:lnTo>
                    <a:pt x="38238" y="174530"/>
                  </a:lnTo>
                  <a:lnTo>
                    <a:pt x="21008" y="111384"/>
                  </a:lnTo>
                  <a:lnTo>
                    <a:pt x="16356" y="85072"/>
                  </a:lnTo>
                  <a:lnTo>
                    <a:pt x="22901" y="39584"/>
                  </a:lnTo>
                  <a:lnTo>
                    <a:pt x="25796" y="28778"/>
                  </a:lnTo>
                  <a:lnTo>
                    <a:pt x="31235" y="20405"/>
                  </a:lnTo>
                  <a:lnTo>
                    <a:pt x="46638" y="7982"/>
                  </a:lnTo>
                  <a:lnTo>
                    <a:pt x="80629" y="0"/>
                  </a:lnTo>
                  <a:lnTo>
                    <a:pt x="97446" y="1252"/>
                  </a:lnTo>
                  <a:lnTo>
                    <a:pt x="115813" y="7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769202" y="423245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0722" y="10089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769202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863958" y="4137143"/>
              <a:ext cx="131582" cy="221656"/>
            </a:xfrm>
            <a:custGeom>
              <a:avLst/>
              <a:gdLst/>
              <a:ahLst/>
              <a:cxnLst/>
              <a:rect l="0" t="0" r="0" b="0"/>
              <a:pathLst>
                <a:path w="131582" h="221656">
                  <a:moveTo>
                    <a:pt x="0" y="84784"/>
                  </a:moveTo>
                  <a:lnTo>
                    <a:pt x="37478" y="93117"/>
                  </a:lnTo>
                  <a:lnTo>
                    <a:pt x="88901" y="94879"/>
                  </a:lnTo>
                  <a:lnTo>
                    <a:pt x="110092" y="88881"/>
                  </a:lnTo>
                  <a:lnTo>
                    <a:pt x="119018" y="84006"/>
                  </a:lnTo>
                  <a:lnTo>
                    <a:pt x="124969" y="76076"/>
                  </a:lnTo>
                  <a:lnTo>
                    <a:pt x="131581" y="54787"/>
                  </a:lnTo>
                  <a:lnTo>
                    <a:pt x="131005" y="44899"/>
                  </a:lnTo>
                  <a:lnTo>
                    <a:pt x="124125" y="27673"/>
                  </a:lnTo>
                  <a:lnTo>
                    <a:pt x="107098" y="4821"/>
                  </a:lnTo>
                  <a:lnTo>
                    <a:pt x="99475" y="1060"/>
                  </a:lnTo>
                  <a:lnTo>
                    <a:pt x="81646" y="0"/>
                  </a:lnTo>
                  <a:lnTo>
                    <a:pt x="51877" y="11570"/>
                  </a:lnTo>
                  <a:lnTo>
                    <a:pt x="26420" y="35405"/>
                  </a:lnTo>
                  <a:lnTo>
                    <a:pt x="9648" y="64694"/>
                  </a:lnTo>
                  <a:lnTo>
                    <a:pt x="2859" y="106778"/>
                  </a:lnTo>
                  <a:lnTo>
                    <a:pt x="6436" y="145113"/>
                  </a:lnTo>
                  <a:lnTo>
                    <a:pt x="20494" y="178698"/>
                  </a:lnTo>
                  <a:lnTo>
                    <a:pt x="45067" y="205288"/>
                  </a:lnTo>
                  <a:lnTo>
                    <a:pt x="67603" y="214380"/>
                  </a:lnTo>
                  <a:lnTo>
                    <a:pt x="126342" y="221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071223" y="4095585"/>
              <a:ext cx="148839" cy="252685"/>
            </a:xfrm>
            <a:custGeom>
              <a:avLst/>
              <a:gdLst/>
              <a:ahLst/>
              <a:cxnLst/>
              <a:rect l="0" t="0" r="0" b="0"/>
              <a:pathLst>
                <a:path w="148839" h="252685">
                  <a:moveTo>
                    <a:pt x="108590" y="0"/>
                  </a:moveTo>
                  <a:lnTo>
                    <a:pt x="64628" y="20244"/>
                  </a:lnTo>
                  <a:lnTo>
                    <a:pt x="17797" y="59898"/>
                  </a:lnTo>
                  <a:lnTo>
                    <a:pt x="2010" y="86378"/>
                  </a:lnTo>
                  <a:lnTo>
                    <a:pt x="0" y="109360"/>
                  </a:lnTo>
                  <a:lnTo>
                    <a:pt x="1102" y="122040"/>
                  </a:lnTo>
                  <a:lnTo>
                    <a:pt x="6516" y="130493"/>
                  </a:lnTo>
                  <a:lnTo>
                    <a:pt x="14804" y="136128"/>
                  </a:lnTo>
                  <a:lnTo>
                    <a:pt x="67774" y="153151"/>
                  </a:lnTo>
                  <a:lnTo>
                    <a:pt x="104165" y="158852"/>
                  </a:lnTo>
                  <a:lnTo>
                    <a:pt x="122611" y="168477"/>
                  </a:lnTo>
                  <a:lnTo>
                    <a:pt x="146150" y="192639"/>
                  </a:lnTo>
                  <a:lnTo>
                    <a:pt x="148838" y="200956"/>
                  </a:lnTo>
                  <a:lnTo>
                    <a:pt x="148290" y="208840"/>
                  </a:lnTo>
                  <a:lnTo>
                    <a:pt x="141442" y="223839"/>
                  </a:lnTo>
                  <a:lnTo>
                    <a:pt x="130600" y="238304"/>
                  </a:lnTo>
                  <a:lnTo>
                    <a:pt x="111743" y="246293"/>
                  </a:lnTo>
                  <a:lnTo>
                    <a:pt x="77939" y="250790"/>
                  </a:lnTo>
                  <a:lnTo>
                    <a:pt x="4541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358798" y="4327212"/>
              <a:ext cx="50541" cy="189514"/>
            </a:xfrm>
            <a:custGeom>
              <a:avLst/>
              <a:gdLst/>
              <a:ahLst/>
              <a:cxnLst/>
              <a:rect l="0" t="0" r="0" b="0"/>
              <a:pathLst>
                <a:path w="50541" h="189514">
                  <a:moveTo>
                    <a:pt x="0" y="0"/>
                  </a:moveTo>
                  <a:lnTo>
                    <a:pt x="27511" y="53875"/>
                  </a:lnTo>
                  <a:lnTo>
                    <a:pt x="47913" y="117091"/>
                  </a:lnTo>
                  <a:lnTo>
                    <a:pt x="50540" y="142508"/>
                  </a:lnTo>
                  <a:lnTo>
                    <a:pt x="45469" y="163163"/>
                  </a:lnTo>
                  <a:lnTo>
                    <a:pt x="36586" y="177802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593035" y="4154630"/>
              <a:ext cx="187273" cy="213432"/>
            </a:xfrm>
            <a:custGeom>
              <a:avLst/>
              <a:gdLst/>
              <a:ahLst/>
              <a:cxnLst/>
              <a:rect l="0" t="0" r="0" b="0"/>
              <a:pathLst>
                <a:path w="187273" h="213432">
                  <a:moveTo>
                    <a:pt x="144789" y="14655"/>
                  </a:moveTo>
                  <a:lnTo>
                    <a:pt x="95237" y="0"/>
                  </a:lnTo>
                  <a:lnTo>
                    <a:pt x="61477" y="1084"/>
                  </a:lnTo>
                  <a:lnTo>
                    <a:pt x="29247" y="14403"/>
                  </a:lnTo>
                  <a:lnTo>
                    <a:pt x="3060" y="38757"/>
                  </a:lnTo>
                  <a:lnTo>
                    <a:pt x="0" y="47100"/>
                  </a:lnTo>
                  <a:lnTo>
                    <a:pt x="300" y="55002"/>
                  </a:lnTo>
                  <a:lnTo>
                    <a:pt x="2839" y="62610"/>
                  </a:lnTo>
                  <a:lnTo>
                    <a:pt x="15020" y="74183"/>
                  </a:lnTo>
                  <a:lnTo>
                    <a:pt x="62666" y="94893"/>
                  </a:lnTo>
                  <a:lnTo>
                    <a:pt x="114313" y="109316"/>
                  </a:lnTo>
                  <a:lnTo>
                    <a:pt x="140603" y="118728"/>
                  </a:lnTo>
                  <a:lnTo>
                    <a:pt x="163985" y="134609"/>
                  </a:lnTo>
                  <a:lnTo>
                    <a:pt x="179837" y="153365"/>
                  </a:lnTo>
                  <a:lnTo>
                    <a:pt x="185701" y="163281"/>
                  </a:lnTo>
                  <a:lnTo>
                    <a:pt x="187272" y="172230"/>
                  </a:lnTo>
                  <a:lnTo>
                    <a:pt x="185979" y="180536"/>
                  </a:lnTo>
                  <a:lnTo>
                    <a:pt x="182777" y="188413"/>
                  </a:lnTo>
                  <a:lnTo>
                    <a:pt x="169861" y="200285"/>
                  </a:lnTo>
                  <a:lnTo>
                    <a:pt x="151253" y="208292"/>
                  </a:lnTo>
                  <a:lnTo>
                    <a:pt x="101179" y="213431"/>
                  </a:lnTo>
                  <a:lnTo>
                    <a:pt x="66356" y="211202"/>
                  </a:lnTo>
                  <a:lnTo>
                    <a:pt x="39504" y="204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885223" y="4021886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4463" y="34791"/>
                  </a:lnTo>
                  <a:lnTo>
                    <a:pt x="8211" y="81408"/>
                  </a:lnTo>
                  <a:lnTo>
                    <a:pt x="9842" y="139154"/>
                  </a:lnTo>
                  <a:lnTo>
                    <a:pt x="10325" y="200718"/>
                  </a:lnTo>
                  <a:lnTo>
                    <a:pt x="10468" y="261073"/>
                  </a:lnTo>
                  <a:lnTo>
                    <a:pt x="7397" y="3214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779938" y="415875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420" y="5589"/>
                  </a:lnTo>
                  <a:lnTo>
                    <a:pt x="76036" y="17958"/>
                  </a:lnTo>
                  <a:lnTo>
                    <a:pt x="2706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971896" y="4234027"/>
              <a:ext cx="166012" cy="166929"/>
            </a:xfrm>
            <a:custGeom>
              <a:avLst/>
              <a:gdLst/>
              <a:ahLst/>
              <a:cxnLst/>
              <a:rect l="0" t="0" r="0" b="0"/>
              <a:pathLst>
                <a:path w="166012" h="166929">
                  <a:moveTo>
                    <a:pt x="92311" y="93185"/>
                  </a:moveTo>
                  <a:lnTo>
                    <a:pt x="100645" y="55707"/>
                  </a:lnTo>
                  <a:lnTo>
                    <a:pt x="99070" y="20859"/>
                  </a:lnTo>
                  <a:lnTo>
                    <a:pt x="96817" y="9873"/>
                  </a:lnTo>
                  <a:lnTo>
                    <a:pt x="90636" y="3718"/>
                  </a:lnTo>
                  <a:lnTo>
                    <a:pt x="81836" y="785"/>
                  </a:lnTo>
                  <a:lnTo>
                    <a:pt x="71289" y="0"/>
                  </a:lnTo>
                  <a:lnTo>
                    <a:pt x="50213" y="5366"/>
                  </a:lnTo>
                  <a:lnTo>
                    <a:pt x="39679" y="10072"/>
                  </a:lnTo>
                  <a:lnTo>
                    <a:pt x="24855" y="24661"/>
                  </a:lnTo>
                  <a:lnTo>
                    <a:pt x="5807" y="62622"/>
                  </a:lnTo>
                  <a:lnTo>
                    <a:pt x="0" y="99077"/>
                  </a:lnTo>
                  <a:lnTo>
                    <a:pt x="4881" y="122710"/>
                  </a:lnTo>
                  <a:lnTo>
                    <a:pt x="20782" y="152626"/>
                  </a:lnTo>
                  <a:lnTo>
                    <a:pt x="27078" y="160888"/>
                  </a:lnTo>
                  <a:lnTo>
                    <a:pt x="34784" y="165226"/>
                  </a:lnTo>
                  <a:lnTo>
                    <a:pt x="52706" y="166928"/>
                  </a:lnTo>
                  <a:lnTo>
                    <a:pt x="61228" y="163404"/>
                  </a:lnTo>
                  <a:lnTo>
                    <a:pt x="76937" y="150130"/>
                  </a:lnTo>
                  <a:lnTo>
                    <a:pt x="93345" y="117336"/>
                  </a:lnTo>
                  <a:lnTo>
                    <a:pt x="102134" y="73693"/>
                  </a:lnTo>
                  <a:lnTo>
                    <a:pt x="104709" y="75511"/>
                  </a:lnTo>
                  <a:lnTo>
                    <a:pt x="142170" y="136114"/>
                  </a:lnTo>
                  <a:lnTo>
                    <a:pt x="152685" y="147359"/>
                  </a:lnTo>
                  <a:lnTo>
                    <a:pt x="166011" y="156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201077" y="403241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10690"/>
                  </a:lnTo>
                  <a:lnTo>
                    <a:pt x="3120" y="263248"/>
                  </a:lnTo>
                  <a:lnTo>
                    <a:pt x="11453" y="312746"/>
                  </a:lnTo>
                  <a:lnTo>
                    <a:pt x="18212" y="35080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116850" y="4158756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3306" y="3120"/>
                  </a:lnTo>
                  <a:lnTo>
                    <a:pt x="92414" y="14654"/>
                  </a:lnTo>
                  <a:lnTo>
                    <a:pt x="32663" y="34786"/>
                  </a:lnTo>
                  <a:lnTo>
                    <a:pt x="14517" y="45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264249" y="4187274"/>
              <a:ext cx="147400" cy="195618"/>
            </a:xfrm>
            <a:custGeom>
              <a:avLst/>
              <a:gdLst/>
              <a:ahLst/>
              <a:cxnLst/>
              <a:rect l="0" t="0" r="0" b="0"/>
              <a:pathLst>
                <a:path w="147400" h="195618">
                  <a:moveTo>
                    <a:pt x="0" y="87296"/>
                  </a:moveTo>
                  <a:lnTo>
                    <a:pt x="54144" y="87296"/>
                  </a:lnTo>
                  <a:lnTo>
                    <a:pt x="103502" y="81706"/>
                  </a:lnTo>
                  <a:lnTo>
                    <a:pt x="136342" y="72641"/>
                  </a:lnTo>
                  <a:lnTo>
                    <a:pt x="142367" y="65828"/>
                  </a:lnTo>
                  <a:lnTo>
                    <a:pt x="145214" y="56606"/>
                  </a:lnTo>
                  <a:lnTo>
                    <a:pt x="145942" y="45779"/>
                  </a:lnTo>
                  <a:lnTo>
                    <a:pt x="140512" y="27510"/>
                  </a:lnTo>
                  <a:lnTo>
                    <a:pt x="135789" y="19363"/>
                  </a:lnTo>
                  <a:lnTo>
                    <a:pt x="121182" y="7190"/>
                  </a:lnTo>
                  <a:lnTo>
                    <a:pt x="112373" y="2307"/>
                  </a:lnTo>
                  <a:lnTo>
                    <a:pt x="93227" y="0"/>
                  </a:lnTo>
                  <a:lnTo>
                    <a:pt x="83209" y="1022"/>
                  </a:lnTo>
                  <a:lnTo>
                    <a:pt x="62718" y="11517"/>
                  </a:lnTo>
                  <a:lnTo>
                    <a:pt x="44252" y="27880"/>
                  </a:lnTo>
                  <a:lnTo>
                    <a:pt x="22865" y="66981"/>
                  </a:lnTo>
                  <a:lnTo>
                    <a:pt x="18753" y="77262"/>
                  </a:lnTo>
                  <a:lnTo>
                    <a:pt x="17303" y="101163"/>
                  </a:lnTo>
                  <a:lnTo>
                    <a:pt x="25905" y="149046"/>
                  </a:lnTo>
                  <a:lnTo>
                    <a:pt x="38419" y="167773"/>
                  </a:lnTo>
                  <a:lnTo>
                    <a:pt x="56849" y="182725"/>
                  </a:lnTo>
                  <a:lnTo>
                    <a:pt x="80638" y="193270"/>
                  </a:lnTo>
                  <a:lnTo>
                    <a:pt x="103689" y="195617"/>
                  </a:lnTo>
                  <a:lnTo>
                    <a:pt x="147399" y="192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462282" y="4158756"/>
              <a:ext cx="152264" cy="242156"/>
            </a:xfrm>
            <a:custGeom>
              <a:avLst/>
              <a:gdLst/>
              <a:ahLst/>
              <a:cxnLst/>
              <a:rect l="0" t="0" r="0" b="0"/>
              <a:pathLst>
                <a:path w="152264" h="242156">
                  <a:moveTo>
                    <a:pt x="117822" y="0"/>
                  </a:moveTo>
                  <a:lnTo>
                    <a:pt x="75130" y="3120"/>
                  </a:lnTo>
                  <a:lnTo>
                    <a:pt x="55564" y="9576"/>
                  </a:lnTo>
                  <a:lnTo>
                    <a:pt x="16628" y="39404"/>
                  </a:lnTo>
                  <a:lnTo>
                    <a:pt x="751" y="65488"/>
                  </a:lnTo>
                  <a:lnTo>
                    <a:pt x="0" y="74074"/>
                  </a:lnTo>
                  <a:lnTo>
                    <a:pt x="5405" y="89854"/>
                  </a:lnTo>
                  <a:lnTo>
                    <a:pt x="18726" y="101546"/>
                  </a:lnTo>
                  <a:lnTo>
                    <a:pt x="61463" y="118585"/>
                  </a:lnTo>
                  <a:lnTo>
                    <a:pt x="112625" y="134385"/>
                  </a:lnTo>
                  <a:lnTo>
                    <a:pt x="131500" y="145904"/>
                  </a:lnTo>
                  <a:lnTo>
                    <a:pt x="144568" y="161943"/>
                  </a:lnTo>
                  <a:lnTo>
                    <a:pt x="149690" y="171133"/>
                  </a:lnTo>
                  <a:lnTo>
                    <a:pt x="152263" y="190703"/>
                  </a:lnTo>
                  <a:lnTo>
                    <a:pt x="151311" y="200835"/>
                  </a:lnTo>
                  <a:lnTo>
                    <a:pt x="140894" y="218332"/>
                  </a:lnTo>
                  <a:lnTo>
                    <a:pt x="133203" y="226273"/>
                  </a:lnTo>
                  <a:lnTo>
                    <a:pt x="112180" y="235097"/>
                  </a:lnTo>
                  <a:lnTo>
                    <a:pt x="75708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695917" y="4369326"/>
              <a:ext cx="67178" cy="168457"/>
            </a:xfrm>
            <a:custGeom>
              <a:avLst/>
              <a:gdLst/>
              <a:ahLst/>
              <a:cxnLst/>
              <a:rect l="0" t="0" r="0" b="0"/>
              <a:pathLst>
                <a:path w="67178" h="168457">
                  <a:moveTo>
                    <a:pt x="0" y="0"/>
                  </a:moveTo>
                  <a:lnTo>
                    <a:pt x="24047" y="9576"/>
                  </a:lnTo>
                  <a:lnTo>
                    <a:pt x="38374" y="20244"/>
                  </a:lnTo>
                  <a:lnTo>
                    <a:pt x="54004" y="44993"/>
                  </a:lnTo>
                  <a:lnTo>
                    <a:pt x="66044" y="74553"/>
                  </a:lnTo>
                  <a:lnTo>
                    <a:pt x="67177" y="95135"/>
                  </a:lnTo>
                  <a:lnTo>
                    <a:pt x="62612" y="115982"/>
                  </a:lnTo>
                  <a:lnTo>
                    <a:pt x="46887" y="145109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7201492" y="4421969"/>
              <a:ext cx="56707" cy="200042"/>
            </a:xfrm>
            <a:custGeom>
              <a:avLst/>
              <a:gdLst/>
              <a:ahLst/>
              <a:cxnLst/>
              <a:rect l="0" t="0" r="0" b="0"/>
              <a:pathLst>
                <a:path w="56707" h="200042">
                  <a:moveTo>
                    <a:pt x="0" y="0"/>
                  </a:moveTo>
                  <a:lnTo>
                    <a:pt x="29309" y="34897"/>
                  </a:lnTo>
                  <a:lnTo>
                    <a:pt x="55644" y="95047"/>
                  </a:lnTo>
                  <a:lnTo>
                    <a:pt x="56706" y="115942"/>
                  </a:lnTo>
                  <a:lnTo>
                    <a:pt x="52109" y="136927"/>
                  </a:lnTo>
                  <a:lnTo>
                    <a:pt x="36366" y="167303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435259" y="4200834"/>
              <a:ext cx="292659" cy="265457"/>
            </a:xfrm>
            <a:custGeom>
              <a:avLst/>
              <a:gdLst/>
              <a:ahLst/>
              <a:cxnLst/>
              <a:rect l="0" t="0" r="0" b="0"/>
              <a:pathLst>
                <a:path w="292659" h="265457">
                  <a:moveTo>
                    <a:pt x="134730" y="189549"/>
                  </a:moveTo>
                  <a:lnTo>
                    <a:pt x="137850" y="146857"/>
                  </a:lnTo>
                  <a:lnTo>
                    <a:pt x="150349" y="93547"/>
                  </a:lnTo>
                  <a:lnTo>
                    <a:pt x="140571" y="33075"/>
                  </a:lnTo>
                  <a:lnTo>
                    <a:pt x="125283" y="6056"/>
                  </a:lnTo>
                  <a:lnTo>
                    <a:pt x="116734" y="1710"/>
                  </a:lnTo>
                  <a:lnTo>
                    <a:pt x="94756" y="0"/>
                  </a:lnTo>
                  <a:lnTo>
                    <a:pt x="84685" y="3522"/>
                  </a:lnTo>
                  <a:lnTo>
                    <a:pt x="67254" y="16793"/>
                  </a:lnTo>
                  <a:lnTo>
                    <a:pt x="44288" y="49585"/>
                  </a:lnTo>
                  <a:lnTo>
                    <a:pt x="23972" y="101417"/>
                  </a:lnTo>
                  <a:lnTo>
                    <a:pt x="8694" y="152903"/>
                  </a:lnTo>
                  <a:lnTo>
                    <a:pt x="0" y="213116"/>
                  </a:lnTo>
                  <a:lnTo>
                    <a:pt x="4083" y="255933"/>
                  </a:lnTo>
                  <a:lnTo>
                    <a:pt x="10198" y="263051"/>
                  </a:lnTo>
                  <a:lnTo>
                    <a:pt x="18954" y="265456"/>
                  </a:lnTo>
                  <a:lnTo>
                    <a:pt x="29470" y="264720"/>
                  </a:lnTo>
                  <a:lnTo>
                    <a:pt x="37650" y="260720"/>
                  </a:lnTo>
                  <a:lnTo>
                    <a:pt x="49860" y="246917"/>
                  </a:lnTo>
                  <a:lnTo>
                    <a:pt x="71013" y="187860"/>
                  </a:lnTo>
                  <a:lnTo>
                    <a:pt x="79900" y="127474"/>
                  </a:lnTo>
                  <a:lnTo>
                    <a:pt x="81655" y="78155"/>
                  </a:lnTo>
                  <a:lnTo>
                    <a:pt x="90456" y="135788"/>
                  </a:lnTo>
                  <a:lnTo>
                    <a:pt x="101205" y="173880"/>
                  </a:lnTo>
                  <a:lnTo>
                    <a:pt x="112421" y="192723"/>
                  </a:lnTo>
                  <a:lnTo>
                    <a:pt x="119858" y="194005"/>
                  </a:lnTo>
                  <a:lnTo>
                    <a:pt x="128325" y="190180"/>
                  </a:lnTo>
                  <a:lnTo>
                    <a:pt x="137478" y="182951"/>
                  </a:lnTo>
                  <a:lnTo>
                    <a:pt x="147650" y="162440"/>
                  </a:lnTo>
                  <a:lnTo>
                    <a:pt x="150362" y="150419"/>
                  </a:lnTo>
                  <a:lnTo>
                    <a:pt x="153341" y="145915"/>
                  </a:lnTo>
                  <a:lnTo>
                    <a:pt x="156496" y="146421"/>
                  </a:lnTo>
                  <a:lnTo>
                    <a:pt x="159769" y="150269"/>
                  </a:lnTo>
                  <a:lnTo>
                    <a:pt x="169965" y="183630"/>
                  </a:lnTo>
                  <a:lnTo>
                    <a:pt x="174806" y="230559"/>
                  </a:lnTo>
                  <a:lnTo>
                    <a:pt x="174316" y="236776"/>
                  </a:lnTo>
                  <a:lnTo>
                    <a:pt x="172819" y="236242"/>
                  </a:lnTo>
                  <a:lnTo>
                    <a:pt x="170651" y="231206"/>
                  </a:lnTo>
                  <a:lnTo>
                    <a:pt x="166887" y="176650"/>
                  </a:lnTo>
                  <a:lnTo>
                    <a:pt x="166428" y="116811"/>
                  </a:lnTo>
                  <a:lnTo>
                    <a:pt x="177528" y="77140"/>
                  </a:lnTo>
                  <a:lnTo>
                    <a:pt x="195634" y="48748"/>
                  </a:lnTo>
                  <a:lnTo>
                    <a:pt x="203409" y="44209"/>
                  </a:lnTo>
                  <a:lnTo>
                    <a:pt x="221406" y="42285"/>
                  </a:lnTo>
                  <a:lnTo>
                    <a:pt x="241104" y="51569"/>
                  </a:lnTo>
                  <a:lnTo>
                    <a:pt x="259217" y="67393"/>
                  </a:lnTo>
                  <a:lnTo>
                    <a:pt x="280377" y="106148"/>
                  </a:lnTo>
                  <a:lnTo>
                    <a:pt x="287199" y="127916"/>
                  </a:lnTo>
                  <a:lnTo>
                    <a:pt x="291580" y="180018"/>
                  </a:lnTo>
                  <a:lnTo>
                    <a:pt x="292658" y="221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794487" y="4021449"/>
              <a:ext cx="154529" cy="495904"/>
            </a:xfrm>
            <a:custGeom>
              <a:avLst/>
              <a:gdLst/>
              <a:ahLst/>
              <a:cxnLst/>
              <a:rect l="0" t="0" r="0" b="0"/>
              <a:pathLst>
                <a:path w="154529" h="495904">
                  <a:moveTo>
                    <a:pt x="80829" y="379462"/>
                  </a:moveTo>
                  <a:lnTo>
                    <a:pt x="95483" y="329911"/>
                  </a:lnTo>
                  <a:lnTo>
                    <a:pt x="94400" y="296150"/>
                  </a:lnTo>
                  <a:lnTo>
                    <a:pt x="89876" y="287656"/>
                  </a:lnTo>
                  <a:lnTo>
                    <a:pt x="75491" y="275099"/>
                  </a:lnTo>
                  <a:lnTo>
                    <a:pt x="67912" y="273622"/>
                  </a:lnTo>
                  <a:lnTo>
                    <a:pt x="60519" y="274977"/>
                  </a:lnTo>
                  <a:lnTo>
                    <a:pt x="53251" y="278220"/>
                  </a:lnTo>
                  <a:lnTo>
                    <a:pt x="31843" y="299552"/>
                  </a:lnTo>
                  <a:lnTo>
                    <a:pt x="12055" y="339371"/>
                  </a:lnTo>
                  <a:lnTo>
                    <a:pt x="0" y="391083"/>
                  </a:lnTo>
                  <a:lnTo>
                    <a:pt x="727" y="429309"/>
                  </a:lnTo>
                  <a:lnTo>
                    <a:pt x="6624" y="451920"/>
                  </a:lnTo>
                  <a:lnTo>
                    <a:pt x="17043" y="473667"/>
                  </a:lnTo>
                  <a:lnTo>
                    <a:pt x="32592" y="488791"/>
                  </a:lnTo>
                  <a:lnTo>
                    <a:pt x="41652" y="494462"/>
                  </a:lnTo>
                  <a:lnTo>
                    <a:pt x="50032" y="495903"/>
                  </a:lnTo>
                  <a:lnTo>
                    <a:pt x="57958" y="494524"/>
                  </a:lnTo>
                  <a:lnTo>
                    <a:pt x="65582" y="491265"/>
                  </a:lnTo>
                  <a:lnTo>
                    <a:pt x="77172" y="475166"/>
                  </a:lnTo>
                  <a:lnTo>
                    <a:pt x="99734" y="421113"/>
                  </a:lnTo>
                  <a:lnTo>
                    <a:pt x="114247" y="371266"/>
                  </a:lnTo>
                  <a:lnTo>
                    <a:pt x="125955" y="313863"/>
                  </a:lnTo>
                  <a:lnTo>
                    <a:pt x="131244" y="263580"/>
                  </a:lnTo>
                  <a:lnTo>
                    <a:pt x="132812" y="207866"/>
                  </a:lnTo>
                  <a:lnTo>
                    <a:pt x="127686" y="146905"/>
                  </a:lnTo>
                  <a:lnTo>
                    <a:pt x="124349" y="89979"/>
                  </a:lnTo>
                  <a:lnTo>
                    <a:pt x="114815" y="27916"/>
                  </a:lnTo>
                  <a:lnTo>
                    <a:pt x="108412" y="3291"/>
                  </a:lnTo>
                  <a:lnTo>
                    <a:pt x="103897" y="0"/>
                  </a:lnTo>
                  <a:lnTo>
                    <a:pt x="98547" y="2485"/>
                  </a:lnTo>
                  <a:lnTo>
                    <a:pt x="92641" y="8821"/>
                  </a:lnTo>
                  <a:lnTo>
                    <a:pt x="86079" y="28340"/>
                  </a:lnTo>
                  <a:lnTo>
                    <a:pt x="81866" y="84587"/>
                  </a:lnTo>
                  <a:lnTo>
                    <a:pt x="88269" y="136382"/>
                  </a:lnTo>
                  <a:lnTo>
                    <a:pt x="93867" y="196699"/>
                  </a:lnTo>
                  <a:lnTo>
                    <a:pt x="102629" y="255120"/>
                  </a:lnTo>
                  <a:lnTo>
                    <a:pt x="112635" y="310645"/>
                  </a:lnTo>
                  <a:lnTo>
                    <a:pt x="126496" y="365739"/>
                  </a:lnTo>
                  <a:lnTo>
                    <a:pt x="154528" y="411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110354" y="4231304"/>
              <a:ext cx="120601" cy="236046"/>
            </a:xfrm>
            <a:custGeom>
              <a:avLst/>
              <a:gdLst/>
              <a:ahLst/>
              <a:cxnLst/>
              <a:rect l="0" t="0" r="0" b="0"/>
              <a:pathLst>
                <a:path w="120601" h="236046">
                  <a:moveTo>
                    <a:pt x="91346" y="106437"/>
                  </a:moveTo>
                  <a:lnTo>
                    <a:pt x="102525" y="95258"/>
                  </a:lnTo>
                  <a:lnTo>
                    <a:pt x="115065" y="65950"/>
                  </a:lnTo>
                  <a:lnTo>
                    <a:pt x="120600" y="27630"/>
                  </a:lnTo>
                  <a:lnTo>
                    <a:pt x="117868" y="17634"/>
                  </a:lnTo>
                  <a:lnTo>
                    <a:pt x="112537" y="9800"/>
                  </a:lnTo>
                  <a:lnTo>
                    <a:pt x="105473" y="3408"/>
                  </a:lnTo>
                  <a:lnTo>
                    <a:pt x="97255" y="316"/>
                  </a:lnTo>
                  <a:lnTo>
                    <a:pt x="78764" y="0"/>
                  </a:lnTo>
                  <a:lnTo>
                    <a:pt x="61968" y="6879"/>
                  </a:lnTo>
                  <a:lnTo>
                    <a:pt x="32121" y="30359"/>
                  </a:lnTo>
                  <a:lnTo>
                    <a:pt x="16346" y="61798"/>
                  </a:lnTo>
                  <a:lnTo>
                    <a:pt x="0" y="119752"/>
                  </a:lnTo>
                  <a:lnTo>
                    <a:pt x="719" y="156785"/>
                  </a:lnTo>
                  <a:lnTo>
                    <a:pt x="6614" y="177947"/>
                  </a:lnTo>
                  <a:lnTo>
                    <a:pt x="29463" y="210596"/>
                  </a:lnTo>
                  <a:lnTo>
                    <a:pt x="36052" y="217990"/>
                  </a:lnTo>
                  <a:lnTo>
                    <a:pt x="67684" y="233986"/>
                  </a:lnTo>
                  <a:lnTo>
                    <a:pt x="83949" y="236045"/>
                  </a:lnTo>
                  <a:lnTo>
                    <a:pt x="101874" y="232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288086" y="4292253"/>
              <a:ext cx="134713" cy="182354"/>
            </a:xfrm>
            <a:custGeom>
              <a:avLst/>
              <a:gdLst/>
              <a:ahLst/>
              <a:cxnLst/>
              <a:rect l="0" t="0" r="0" b="0"/>
              <a:pathLst>
                <a:path w="134713" h="182354">
                  <a:moveTo>
                    <a:pt x="92598" y="66545"/>
                  </a:moveTo>
                  <a:lnTo>
                    <a:pt x="100931" y="29066"/>
                  </a:lnTo>
                  <a:lnTo>
                    <a:pt x="101663" y="16993"/>
                  </a:lnTo>
                  <a:lnTo>
                    <a:pt x="96302" y="8944"/>
                  </a:lnTo>
                  <a:lnTo>
                    <a:pt x="86878" y="3577"/>
                  </a:lnTo>
                  <a:lnTo>
                    <a:pt x="74746" y="0"/>
                  </a:lnTo>
                  <a:lnTo>
                    <a:pt x="51908" y="2264"/>
                  </a:lnTo>
                  <a:lnTo>
                    <a:pt x="40905" y="6143"/>
                  </a:lnTo>
                  <a:lnTo>
                    <a:pt x="22440" y="22932"/>
                  </a:lnTo>
                  <a:lnTo>
                    <a:pt x="8774" y="45991"/>
                  </a:lnTo>
                  <a:lnTo>
                    <a:pt x="0" y="98923"/>
                  </a:lnTo>
                  <a:lnTo>
                    <a:pt x="1600" y="137359"/>
                  </a:lnTo>
                  <a:lnTo>
                    <a:pt x="7701" y="158849"/>
                  </a:lnTo>
                  <a:lnTo>
                    <a:pt x="18211" y="176199"/>
                  </a:lnTo>
                  <a:lnTo>
                    <a:pt x="25459" y="180592"/>
                  </a:lnTo>
                  <a:lnTo>
                    <a:pt x="42871" y="182353"/>
                  </a:lnTo>
                  <a:lnTo>
                    <a:pt x="50088" y="178845"/>
                  </a:lnTo>
                  <a:lnTo>
                    <a:pt x="61226" y="165589"/>
                  </a:lnTo>
                  <a:lnTo>
                    <a:pt x="85289" y="108111"/>
                  </a:lnTo>
                  <a:lnTo>
                    <a:pt x="88895" y="105954"/>
                  </a:lnTo>
                  <a:lnTo>
                    <a:pt x="92469" y="109195"/>
                  </a:lnTo>
                  <a:lnTo>
                    <a:pt x="112199" y="142430"/>
                  </a:lnTo>
                  <a:lnTo>
                    <a:pt x="117364" y="146381"/>
                  </a:lnTo>
                  <a:lnTo>
                    <a:pt x="121977" y="146675"/>
                  </a:lnTo>
                  <a:lnTo>
                    <a:pt x="134712" y="14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8443855" y="4253591"/>
              <a:ext cx="119724" cy="429650"/>
            </a:xfrm>
            <a:custGeom>
              <a:avLst/>
              <a:gdLst/>
              <a:ahLst/>
              <a:cxnLst/>
              <a:rect l="0" t="0" r="0" b="0"/>
              <a:pathLst>
                <a:path w="119724" h="429650">
                  <a:moveTo>
                    <a:pt x="0" y="94678"/>
                  </a:moveTo>
                  <a:lnTo>
                    <a:pt x="3120" y="151942"/>
                  </a:lnTo>
                  <a:lnTo>
                    <a:pt x="11452" y="201332"/>
                  </a:lnTo>
                  <a:lnTo>
                    <a:pt x="18211" y="259250"/>
                  </a:lnTo>
                  <a:lnTo>
                    <a:pt x="23333" y="322035"/>
                  </a:lnTo>
                  <a:lnTo>
                    <a:pt x="35545" y="384473"/>
                  </a:lnTo>
                  <a:lnTo>
                    <a:pt x="40167" y="425169"/>
                  </a:lnTo>
                  <a:lnTo>
                    <a:pt x="39646" y="429649"/>
                  </a:lnTo>
                  <a:lnTo>
                    <a:pt x="38129" y="427956"/>
                  </a:lnTo>
                  <a:lnTo>
                    <a:pt x="24042" y="369631"/>
                  </a:lnTo>
                  <a:lnTo>
                    <a:pt x="15052" y="313016"/>
                  </a:lnTo>
                  <a:lnTo>
                    <a:pt x="10699" y="255297"/>
                  </a:lnTo>
                  <a:lnTo>
                    <a:pt x="2460" y="193216"/>
                  </a:lnTo>
                  <a:lnTo>
                    <a:pt x="729" y="137913"/>
                  </a:lnTo>
                  <a:lnTo>
                    <a:pt x="3335" y="87601"/>
                  </a:lnTo>
                  <a:lnTo>
                    <a:pt x="14696" y="34268"/>
                  </a:lnTo>
                  <a:lnTo>
                    <a:pt x="30350" y="6329"/>
                  </a:lnTo>
                  <a:lnTo>
                    <a:pt x="38951" y="1854"/>
                  </a:lnTo>
                  <a:lnTo>
                    <a:pt x="60985" y="0"/>
                  </a:lnTo>
                  <a:lnTo>
                    <a:pt x="80137" y="6196"/>
                  </a:lnTo>
                  <a:lnTo>
                    <a:pt x="88520" y="11123"/>
                  </a:lnTo>
                  <a:lnTo>
                    <a:pt x="100953" y="25957"/>
                  </a:lnTo>
                  <a:lnTo>
                    <a:pt x="118468" y="64076"/>
                  </a:lnTo>
                  <a:lnTo>
                    <a:pt x="119723" y="84587"/>
                  </a:lnTo>
                  <a:lnTo>
                    <a:pt x="115211" y="105401"/>
                  </a:lnTo>
                  <a:lnTo>
                    <a:pt x="105406" y="126350"/>
                  </a:lnTo>
                  <a:lnTo>
                    <a:pt x="81144" y="152286"/>
                  </a:lnTo>
                  <a:lnTo>
                    <a:pt x="61801" y="161226"/>
                  </a:lnTo>
                  <a:lnTo>
                    <a:pt x="31585" y="1683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8633369" y="431668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48930"/>
                  </a:lnTo>
                  <a:lnTo>
                    <a:pt x="5588" y="102472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8633369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749182" y="4074528"/>
              <a:ext cx="73700" cy="389555"/>
            </a:xfrm>
            <a:custGeom>
              <a:avLst/>
              <a:gdLst/>
              <a:ahLst/>
              <a:cxnLst/>
              <a:rect l="0" t="0" r="0" b="0"/>
              <a:pathLst>
                <a:path w="73700" h="389555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19464" y="152805"/>
                  </a:lnTo>
                  <a:lnTo>
                    <a:pt x="27978" y="210988"/>
                  </a:lnTo>
                  <a:lnTo>
                    <a:pt x="31686" y="262946"/>
                  </a:lnTo>
                  <a:lnTo>
                    <a:pt x="39708" y="319962"/>
                  </a:lnTo>
                  <a:lnTo>
                    <a:pt x="47228" y="375678"/>
                  </a:lnTo>
                  <a:lnTo>
                    <a:pt x="51373" y="382643"/>
                  </a:lnTo>
                  <a:lnTo>
                    <a:pt x="56475" y="386117"/>
                  </a:lnTo>
                  <a:lnTo>
                    <a:pt x="7369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633369" y="424298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2167" y="8334"/>
                  </a:lnTo>
                  <a:lnTo>
                    <a:pt x="118626" y="15684"/>
                  </a:lnTo>
                  <a:lnTo>
                    <a:pt x="65849" y="21166"/>
                  </a:lnTo>
                  <a:lnTo>
                    <a:pt x="19722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878966" y="4294779"/>
              <a:ext cx="165015" cy="232475"/>
            </a:xfrm>
            <a:custGeom>
              <a:avLst/>
              <a:gdLst/>
              <a:ahLst/>
              <a:cxnLst/>
              <a:rect l="0" t="0" r="0" b="0"/>
              <a:pathLst>
                <a:path w="165015" h="232475">
                  <a:moveTo>
                    <a:pt x="112372" y="95604"/>
                  </a:moveTo>
                  <a:lnTo>
                    <a:pt x="93243" y="33346"/>
                  </a:lnTo>
                  <a:lnTo>
                    <a:pt x="82033" y="16851"/>
                  </a:lnTo>
                  <a:lnTo>
                    <a:pt x="66132" y="4841"/>
                  </a:lnTo>
                  <a:lnTo>
                    <a:pt x="56979" y="0"/>
                  </a:lnTo>
                  <a:lnTo>
                    <a:pt x="48537" y="283"/>
                  </a:lnTo>
                  <a:lnTo>
                    <a:pt x="40569" y="3981"/>
                  </a:lnTo>
                  <a:lnTo>
                    <a:pt x="26647" y="17448"/>
                  </a:lnTo>
                  <a:lnTo>
                    <a:pt x="12232" y="45930"/>
                  </a:lnTo>
                  <a:lnTo>
                    <a:pt x="0" y="96884"/>
                  </a:lnTo>
                  <a:lnTo>
                    <a:pt x="698" y="138097"/>
                  </a:lnTo>
                  <a:lnTo>
                    <a:pt x="11413" y="188356"/>
                  </a:lnTo>
                  <a:lnTo>
                    <a:pt x="18160" y="194873"/>
                  </a:lnTo>
                  <a:lnTo>
                    <a:pt x="27337" y="198049"/>
                  </a:lnTo>
                  <a:lnTo>
                    <a:pt x="38134" y="198995"/>
                  </a:lnTo>
                  <a:lnTo>
                    <a:pt x="46503" y="196117"/>
                  </a:lnTo>
                  <a:lnTo>
                    <a:pt x="58920" y="183560"/>
                  </a:lnTo>
                  <a:lnTo>
                    <a:pt x="72487" y="151171"/>
                  </a:lnTo>
                  <a:lnTo>
                    <a:pt x="79146" y="108833"/>
                  </a:lnTo>
                  <a:lnTo>
                    <a:pt x="86701" y="142758"/>
                  </a:lnTo>
                  <a:lnTo>
                    <a:pt x="109424" y="206232"/>
                  </a:lnTo>
                  <a:lnTo>
                    <a:pt x="121200" y="225100"/>
                  </a:lnTo>
                  <a:lnTo>
                    <a:pt x="128785" y="229898"/>
                  </a:lnTo>
                  <a:lnTo>
                    <a:pt x="165014" y="232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075565" y="4116642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2195" y="48931"/>
                  </a:lnTo>
                  <a:lnTo>
                    <a:pt x="650" y="103015"/>
                  </a:lnTo>
                  <a:lnTo>
                    <a:pt x="289" y="147560"/>
                  </a:lnTo>
                  <a:lnTo>
                    <a:pt x="129" y="194654"/>
                  </a:lnTo>
                  <a:lnTo>
                    <a:pt x="57" y="242881"/>
                  </a:lnTo>
                  <a:lnTo>
                    <a:pt x="25" y="289272"/>
                  </a:lnTo>
                  <a:lnTo>
                    <a:pt x="8" y="348273"/>
                  </a:lnTo>
                  <a:lnTo>
                    <a:pt x="1" y="40813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9127596" y="4306155"/>
              <a:ext cx="161568" cy="294799"/>
            </a:xfrm>
            <a:custGeom>
              <a:avLst/>
              <a:gdLst/>
              <a:ahLst/>
              <a:cxnLst/>
              <a:rect l="0" t="0" r="0" b="0"/>
              <a:pathLst>
                <a:path w="161568" h="294799">
                  <a:moveTo>
                    <a:pt x="126953" y="0"/>
                  </a:moveTo>
                  <a:lnTo>
                    <a:pt x="73078" y="17958"/>
                  </a:lnTo>
                  <a:lnTo>
                    <a:pt x="43530" y="29367"/>
                  </a:lnTo>
                  <a:lnTo>
                    <a:pt x="19437" y="48216"/>
                  </a:lnTo>
                  <a:lnTo>
                    <a:pt x="4689" y="65883"/>
                  </a:lnTo>
                  <a:lnTo>
                    <a:pt x="990" y="75508"/>
                  </a:lnTo>
                  <a:lnTo>
                    <a:pt x="0" y="95560"/>
                  </a:lnTo>
                  <a:lnTo>
                    <a:pt x="6579" y="113051"/>
                  </a:lnTo>
                  <a:lnTo>
                    <a:pt x="11608" y="120991"/>
                  </a:lnTo>
                  <a:lnTo>
                    <a:pt x="29676" y="132932"/>
                  </a:lnTo>
                  <a:lnTo>
                    <a:pt x="91743" y="155069"/>
                  </a:lnTo>
                  <a:lnTo>
                    <a:pt x="133646" y="179806"/>
                  </a:lnTo>
                  <a:lnTo>
                    <a:pt x="148645" y="194558"/>
                  </a:lnTo>
                  <a:lnTo>
                    <a:pt x="159210" y="212812"/>
                  </a:lnTo>
                  <a:lnTo>
                    <a:pt x="161567" y="232623"/>
                  </a:lnTo>
                  <a:lnTo>
                    <a:pt x="157544" y="251957"/>
                  </a:lnTo>
                  <a:lnTo>
                    <a:pt x="147958" y="268349"/>
                  </a:lnTo>
                  <a:lnTo>
                    <a:pt x="132779" y="280313"/>
                  </a:lnTo>
                  <a:lnTo>
                    <a:pt x="123818" y="285141"/>
                  </a:lnTo>
                  <a:lnTo>
                    <a:pt x="69748" y="292891"/>
                  </a:lnTo>
                  <a:lnTo>
                    <a:pt x="2166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9" name="Group 228"/>
          <p:cNvGrpSpPr/>
          <p:nvPr/>
        </p:nvGrpSpPr>
        <p:grpSpPr>
          <a:xfrm>
            <a:off x="5835056" y="4053471"/>
            <a:ext cx="1190582" cy="473783"/>
            <a:chOff x="5835056" y="4053471"/>
            <a:chExt cx="1190582" cy="473783"/>
          </a:xfrm>
        </p:grpSpPr>
        <p:sp>
          <p:nvSpPr>
            <p:cNvPr id="219" name="Freeform 218"/>
            <p:cNvSpPr/>
            <p:nvPr/>
          </p:nvSpPr>
          <p:spPr>
            <a:xfrm>
              <a:off x="5835056" y="4152022"/>
              <a:ext cx="166188" cy="297428"/>
            </a:xfrm>
            <a:custGeom>
              <a:avLst/>
              <a:gdLst/>
              <a:ahLst/>
              <a:cxnLst/>
              <a:rect l="0" t="0" r="0" b="0"/>
              <a:pathLst>
                <a:path w="166188" h="297428">
                  <a:moveTo>
                    <a:pt x="166187" y="38320"/>
                  </a:moveTo>
                  <a:lnTo>
                    <a:pt x="136879" y="9011"/>
                  </a:lnTo>
                  <a:lnTo>
                    <a:pt x="117286" y="1897"/>
                  </a:lnTo>
                  <a:lnTo>
                    <a:pt x="105511" y="0"/>
                  </a:lnTo>
                  <a:lnTo>
                    <a:pt x="86188" y="4131"/>
                  </a:lnTo>
                  <a:lnTo>
                    <a:pt x="54719" y="25847"/>
                  </a:lnTo>
                  <a:lnTo>
                    <a:pt x="27142" y="61072"/>
                  </a:lnTo>
                  <a:lnTo>
                    <a:pt x="5388" y="112242"/>
                  </a:lnTo>
                  <a:lnTo>
                    <a:pt x="0" y="154849"/>
                  </a:lnTo>
                  <a:lnTo>
                    <a:pt x="6585" y="212073"/>
                  </a:lnTo>
                  <a:lnTo>
                    <a:pt x="16992" y="246170"/>
                  </a:lnTo>
                  <a:lnTo>
                    <a:pt x="47552" y="286674"/>
                  </a:lnTo>
                  <a:lnTo>
                    <a:pt x="67447" y="294929"/>
                  </a:lnTo>
                  <a:lnTo>
                    <a:pt x="90717" y="297427"/>
                  </a:lnTo>
                  <a:lnTo>
                    <a:pt x="112758" y="294638"/>
                  </a:lnTo>
                  <a:lnTo>
                    <a:pt x="131132" y="286380"/>
                  </a:lnTo>
                  <a:lnTo>
                    <a:pt x="155659" y="269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045493" y="4211399"/>
              <a:ext cx="170298" cy="266231"/>
            </a:xfrm>
            <a:custGeom>
              <a:avLst/>
              <a:gdLst/>
              <a:ahLst/>
              <a:cxnLst/>
              <a:rect l="0" t="0" r="0" b="0"/>
              <a:pathLst>
                <a:path w="170298" h="266231">
                  <a:moveTo>
                    <a:pt x="82092" y="0"/>
                  </a:moveTo>
                  <a:lnTo>
                    <a:pt x="58046" y="9575"/>
                  </a:lnTo>
                  <a:lnTo>
                    <a:pt x="43719" y="20243"/>
                  </a:lnTo>
                  <a:lnTo>
                    <a:pt x="28088" y="44992"/>
                  </a:lnTo>
                  <a:lnTo>
                    <a:pt x="5072" y="105537"/>
                  </a:lnTo>
                  <a:lnTo>
                    <a:pt x="0" y="142534"/>
                  </a:lnTo>
                  <a:lnTo>
                    <a:pt x="6692" y="195787"/>
                  </a:lnTo>
                  <a:lnTo>
                    <a:pt x="17117" y="229197"/>
                  </a:lnTo>
                  <a:lnTo>
                    <a:pt x="28258" y="246534"/>
                  </a:lnTo>
                  <a:lnTo>
                    <a:pt x="44128" y="258919"/>
                  </a:lnTo>
                  <a:lnTo>
                    <a:pt x="53273" y="263860"/>
                  </a:lnTo>
                  <a:lnTo>
                    <a:pt x="75913" y="266230"/>
                  </a:lnTo>
                  <a:lnTo>
                    <a:pt x="99233" y="262213"/>
                  </a:lnTo>
                  <a:lnTo>
                    <a:pt x="125515" y="246799"/>
                  </a:lnTo>
                  <a:lnTo>
                    <a:pt x="140776" y="234080"/>
                  </a:lnTo>
                  <a:lnTo>
                    <a:pt x="156932" y="208177"/>
                  </a:lnTo>
                  <a:lnTo>
                    <a:pt x="169127" y="178275"/>
                  </a:lnTo>
                  <a:lnTo>
                    <a:pt x="170297" y="157612"/>
                  </a:lnTo>
                  <a:lnTo>
                    <a:pt x="161517" y="115751"/>
                  </a:lnTo>
                  <a:lnTo>
                    <a:pt x="146310" y="84209"/>
                  </a:lnTo>
                  <a:lnTo>
                    <a:pt x="121397" y="58226"/>
                  </a:lnTo>
                  <a:lnTo>
                    <a:pt x="105020" y="49275"/>
                  </a:lnTo>
                  <a:lnTo>
                    <a:pt x="8209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247554" y="4274570"/>
              <a:ext cx="147567" cy="233974"/>
            </a:xfrm>
            <a:custGeom>
              <a:avLst/>
              <a:gdLst/>
              <a:ahLst/>
              <a:cxnLst/>
              <a:rect l="0" t="0" r="0" b="0"/>
              <a:pathLst>
                <a:path w="147567" h="233974">
                  <a:moveTo>
                    <a:pt x="27430" y="0"/>
                  </a:moveTo>
                  <a:lnTo>
                    <a:pt x="11789" y="26386"/>
                  </a:lnTo>
                  <a:lnTo>
                    <a:pt x="1089" y="63450"/>
                  </a:lnTo>
                  <a:lnTo>
                    <a:pt x="0" y="124663"/>
                  </a:lnTo>
                  <a:lnTo>
                    <a:pt x="10703" y="176573"/>
                  </a:lnTo>
                  <a:lnTo>
                    <a:pt x="26244" y="209855"/>
                  </a:lnTo>
                  <a:lnTo>
                    <a:pt x="42111" y="225070"/>
                  </a:lnTo>
                  <a:lnTo>
                    <a:pt x="51255" y="230765"/>
                  </a:lnTo>
                  <a:lnTo>
                    <a:pt x="70774" y="233973"/>
                  </a:lnTo>
                  <a:lnTo>
                    <a:pt x="80893" y="233191"/>
                  </a:lnTo>
                  <a:lnTo>
                    <a:pt x="88808" y="229160"/>
                  </a:lnTo>
                  <a:lnTo>
                    <a:pt x="119596" y="187801"/>
                  </a:lnTo>
                  <a:lnTo>
                    <a:pt x="142440" y="133525"/>
                  </a:lnTo>
                  <a:lnTo>
                    <a:pt x="147566" y="108477"/>
                  </a:lnTo>
                  <a:lnTo>
                    <a:pt x="141325" y="63802"/>
                  </a:lnTo>
                  <a:lnTo>
                    <a:pt x="135266" y="31772"/>
                  </a:lnTo>
                  <a:lnTo>
                    <a:pt x="1327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436204" y="4304776"/>
              <a:ext cx="123050" cy="180365"/>
            </a:xfrm>
            <a:custGeom>
              <a:avLst/>
              <a:gdLst/>
              <a:ahLst/>
              <a:cxnLst/>
              <a:rect l="0" t="0" r="0" b="0"/>
              <a:pathLst>
                <a:path w="123050" h="180365">
                  <a:moveTo>
                    <a:pt x="7236" y="43493"/>
                  </a:moveTo>
                  <a:lnTo>
                    <a:pt x="0" y="71049"/>
                  </a:lnTo>
                  <a:lnTo>
                    <a:pt x="477" y="124152"/>
                  </a:lnTo>
                  <a:lnTo>
                    <a:pt x="6346" y="177770"/>
                  </a:lnTo>
                  <a:lnTo>
                    <a:pt x="7119" y="125805"/>
                  </a:lnTo>
                  <a:lnTo>
                    <a:pt x="15554" y="62565"/>
                  </a:lnTo>
                  <a:lnTo>
                    <a:pt x="19122" y="37931"/>
                  </a:lnTo>
                  <a:lnTo>
                    <a:pt x="28506" y="19184"/>
                  </a:lnTo>
                  <a:lnTo>
                    <a:pt x="43596" y="6173"/>
                  </a:lnTo>
                  <a:lnTo>
                    <a:pt x="52533" y="1066"/>
                  </a:lnTo>
                  <a:lnTo>
                    <a:pt x="60830" y="0"/>
                  </a:lnTo>
                  <a:lnTo>
                    <a:pt x="76289" y="5056"/>
                  </a:lnTo>
                  <a:lnTo>
                    <a:pt x="98146" y="26645"/>
                  </a:lnTo>
                  <a:lnTo>
                    <a:pt x="106133" y="48483"/>
                  </a:lnTo>
                  <a:lnTo>
                    <a:pt x="116848" y="106220"/>
                  </a:lnTo>
                  <a:lnTo>
                    <a:pt x="122232" y="167364"/>
                  </a:lnTo>
                  <a:lnTo>
                    <a:pt x="123049" y="180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622425" y="4053471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3293" y="28726"/>
                  </a:lnTo>
                  <a:lnTo>
                    <a:pt x="975" y="79091"/>
                  </a:lnTo>
                  <a:lnTo>
                    <a:pt x="289" y="138468"/>
                  </a:lnTo>
                  <a:lnTo>
                    <a:pt x="85" y="200515"/>
                  </a:lnTo>
                  <a:lnTo>
                    <a:pt x="25" y="262183"/>
                  </a:lnTo>
                  <a:lnTo>
                    <a:pt x="7" y="318019"/>
                  </a:lnTo>
                  <a:lnTo>
                    <a:pt x="2" y="36926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538197" y="422192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3120"/>
                  </a:lnTo>
                  <a:lnTo>
                    <a:pt x="4986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685595" y="434826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8334" y="112094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685595" y="4190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738238" y="4271934"/>
              <a:ext cx="126848" cy="213207"/>
            </a:xfrm>
            <a:custGeom>
              <a:avLst/>
              <a:gdLst/>
              <a:ahLst/>
              <a:cxnLst/>
              <a:rect l="0" t="0" r="0" b="0"/>
              <a:pathLst>
                <a:path w="126848" h="213207">
                  <a:moveTo>
                    <a:pt x="0" y="44750"/>
                  </a:moveTo>
                  <a:lnTo>
                    <a:pt x="17981" y="60391"/>
                  </a:lnTo>
                  <a:lnTo>
                    <a:pt x="34898" y="68469"/>
                  </a:lnTo>
                  <a:lnTo>
                    <a:pt x="69742" y="74004"/>
                  </a:lnTo>
                  <a:lnTo>
                    <a:pt x="104113" y="70055"/>
                  </a:lnTo>
                  <a:lnTo>
                    <a:pt x="112692" y="65129"/>
                  </a:lnTo>
                  <a:lnTo>
                    <a:pt x="125345" y="50298"/>
                  </a:lnTo>
                  <a:lnTo>
                    <a:pt x="126847" y="41429"/>
                  </a:lnTo>
                  <a:lnTo>
                    <a:pt x="122277" y="22217"/>
                  </a:lnTo>
                  <a:lnTo>
                    <a:pt x="109328" y="8219"/>
                  </a:lnTo>
                  <a:lnTo>
                    <a:pt x="100961" y="2848"/>
                  </a:lnTo>
                  <a:lnTo>
                    <a:pt x="79187" y="0"/>
                  </a:lnTo>
                  <a:lnTo>
                    <a:pt x="56251" y="3804"/>
                  </a:lnTo>
                  <a:lnTo>
                    <a:pt x="38259" y="13293"/>
                  </a:lnTo>
                  <a:lnTo>
                    <a:pt x="25583" y="28429"/>
                  </a:lnTo>
                  <a:lnTo>
                    <a:pt x="7913" y="72331"/>
                  </a:lnTo>
                  <a:lnTo>
                    <a:pt x="6637" y="95613"/>
                  </a:lnTo>
                  <a:lnTo>
                    <a:pt x="15349" y="144744"/>
                  </a:lnTo>
                  <a:lnTo>
                    <a:pt x="30544" y="174463"/>
                  </a:lnTo>
                  <a:lnTo>
                    <a:pt x="73700" y="213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917330" y="4279509"/>
              <a:ext cx="108308" cy="247745"/>
            </a:xfrm>
            <a:custGeom>
              <a:avLst/>
              <a:gdLst/>
              <a:ahLst/>
              <a:cxnLst/>
              <a:rect l="0" t="0" r="0" b="0"/>
              <a:pathLst>
                <a:path w="108308" h="247745">
                  <a:moveTo>
                    <a:pt x="84120" y="5589"/>
                  </a:moveTo>
                  <a:lnTo>
                    <a:pt x="67352" y="0"/>
                  </a:lnTo>
                  <a:lnTo>
                    <a:pt x="34568" y="2113"/>
                  </a:lnTo>
                  <a:lnTo>
                    <a:pt x="14914" y="10283"/>
                  </a:lnTo>
                  <a:lnTo>
                    <a:pt x="6397" y="15738"/>
                  </a:lnTo>
                  <a:lnTo>
                    <a:pt x="1889" y="22883"/>
                  </a:lnTo>
                  <a:lnTo>
                    <a:pt x="0" y="40181"/>
                  </a:lnTo>
                  <a:lnTo>
                    <a:pt x="11103" y="69651"/>
                  </a:lnTo>
                  <a:lnTo>
                    <a:pt x="34799" y="95020"/>
                  </a:lnTo>
                  <a:lnTo>
                    <a:pt x="89351" y="144380"/>
                  </a:lnTo>
                  <a:lnTo>
                    <a:pt x="106077" y="174614"/>
                  </a:lnTo>
                  <a:lnTo>
                    <a:pt x="108307" y="198475"/>
                  </a:lnTo>
                  <a:lnTo>
                    <a:pt x="107263" y="211388"/>
                  </a:lnTo>
                  <a:lnTo>
                    <a:pt x="103059" y="221167"/>
                  </a:lnTo>
                  <a:lnTo>
                    <a:pt x="89028" y="235153"/>
                  </a:lnTo>
                  <a:lnTo>
                    <a:pt x="67975" y="242148"/>
                  </a:lnTo>
                  <a:lnTo>
                    <a:pt x="10421" y="247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42284" y="252683"/>
            <a:ext cx="2637281" cy="1000209"/>
            <a:chOff x="342284" y="252683"/>
            <a:chExt cx="2637281" cy="1000209"/>
          </a:xfrm>
        </p:grpSpPr>
        <p:sp>
          <p:nvSpPr>
            <p:cNvPr id="2" name="Freeform 1"/>
            <p:cNvSpPr/>
            <p:nvPr/>
          </p:nvSpPr>
          <p:spPr>
            <a:xfrm>
              <a:off x="342284" y="326383"/>
              <a:ext cx="278898" cy="618173"/>
            </a:xfrm>
            <a:custGeom>
              <a:avLst/>
              <a:gdLst/>
              <a:ahLst/>
              <a:cxnLst/>
              <a:rect l="0" t="0" r="0" b="0"/>
              <a:pathLst>
                <a:path w="278898" h="618173">
                  <a:moveTo>
                    <a:pt x="26213" y="0"/>
                  </a:moveTo>
                  <a:lnTo>
                    <a:pt x="18977" y="27556"/>
                  </a:lnTo>
                  <a:lnTo>
                    <a:pt x="16335" y="90018"/>
                  </a:lnTo>
                  <a:lnTo>
                    <a:pt x="15877" y="152234"/>
                  </a:lnTo>
                  <a:lnTo>
                    <a:pt x="15770" y="198681"/>
                  </a:lnTo>
                  <a:lnTo>
                    <a:pt x="15722" y="246620"/>
                  </a:lnTo>
                  <a:lnTo>
                    <a:pt x="15696" y="302880"/>
                  </a:lnTo>
                  <a:lnTo>
                    <a:pt x="15688" y="365953"/>
                  </a:lnTo>
                  <a:lnTo>
                    <a:pt x="15686" y="412600"/>
                  </a:lnTo>
                  <a:lnTo>
                    <a:pt x="14515" y="459458"/>
                  </a:lnTo>
                  <a:lnTo>
                    <a:pt x="10096" y="503681"/>
                  </a:lnTo>
                  <a:lnTo>
                    <a:pt x="6619" y="562450"/>
                  </a:lnTo>
                  <a:lnTo>
                    <a:pt x="0" y="605729"/>
                  </a:lnTo>
                  <a:lnTo>
                    <a:pt x="2889" y="613220"/>
                  </a:lnTo>
                  <a:lnTo>
                    <a:pt x="9494" y="617043"/>
                  </a:lnTo>
                  <a:lnTo>
                    <a:pt x="28141" y="618172"/>
                  </a:lnTo>
                  <a:lnTo>
                    <a:pt x="84698" y="606285"/>
                  </a:lnTo>
                  <a:lnTo>
                    <a:pt x="138978" y="594105"/>
                  </a:lnTo>
                  <a:lnTo>
                    <a:pt x="194760" y="590487"/>
                  </a:lnTo>
                  <a:lnTo>
                    <a:pt x="233690" y="592979"/>
                  </a:lnTo>
                  <a:lnTo>
                    <a:pt x="278897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625761"/>
              <a:ext cx="200042" cy="282035"/>
            </a:xfrm>
            <a:custGeom>
              <a:avLst/>
              <a:gdLst/>
              <a:ahLst/>
              <a:cxnLst/>
              <a:rect l="0" t="0" r="0" b="0"/>
              <a:pathLst>
                <a:path w="200042" h="282035">
                  <a:moveTo>
                    <a:pt x="0" y="153347"/>
                  </a:moveTo>
                  <a:lnTo>
                    <a:pt x="53875" y="135389"/>
                  </a:lnTo>
                  <a:lnTo>
                    <a:pt x="115921" y="107471"/>
                  </a:lnTo>
                  <a:lnTo>
                    <a:pt x="154829" y="87700"/>
                  </a:lnTo>
                  <a:lnTo>
                    <a:pt x="185391" y="61611"/>
                  </a:lnTo>
                  <a:lnTo>
                    <a:pt x="189105" y="53585"/>
                  </a:lnTo>
                  <a:lnTo>
                    <a:pt x="190111" y="35309"/>
                  </a:lnTo>
                  <a:lnTo>
                    <a:pt x="186402" y="26692"/>
                  </a:lnTo>
                  <a:lnTo>
                    <a:pt x="172923" y="10878"/>
                  </a:lnTo>
                  <a:lnTo>
                    <a:pt x="152114" y="2290"/>
                  </a:lnTo>
                  <a:lnTo>
                    <a:pt x="140014" y="0"/>
                  </a:lnTo>
                  <a:lnTo>
                    <a:pt x="120330" y="3695"/>
                  </a:lnTo>
                  <a:lnTo>
                    <a:pt x="77451" y="30720"/>
                  </a:lnTo>
                  <a:lnTo>
                    <a:pt x="60549" y="49713"/>
                  </a:lnTo>
                  <a:lnTo>
                    <a:pt x="44457" y="83257"/>
                  </a:lnTo>
                  <a:lnTo>
                    <a:pt x="35399" y="125951"/>
                  </a:lnTo>
                  <a:lnTo>
                    <a:pt x="32339" y="187190"/>
                  </a:lnTo>
                  <a:lnTo>
                    <a:pt x="37398" y="224596"/>
                  </a:lnTo>
                  <a:lnTo>
                    <a:pt x="51895" y="257906"/>
                  </a:lnTo>
                  <a:lnTo>
                    <a:pt x="67518" y="273127"/>
                  </a:lnTo>
                  <a:lnTo>
                    <a:pt x="76597" y="278824"/>
                  </a:lnTo>
                  <a:lnTo>
                    <a:pt x="96044" y="282034"/>
                  </a:lnTo>
                  <a:lnTo>
                    <a:pt x="154804" y="278828"/>
                  </a:lnTo>
                  <a:lnTo>
                    <a:pt x="200041" y="269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705220"/>
              <a:ext cx="259170" cy="547672"/>
            </a:xfrm>
            <a:custGeom>
              <a:avLst/>
              <a:gdLst/>
              <a:ahLst/>
              <a:cxnLst/>
              <a:rect l="0" t="0" r="0" b="0"/>
              <a:pathLst>
                <a:path w="259170" h="547672">
                  <a:moveTo>
                    <a:pt x="200041" y="126531"/>
                  </a:moveTo>
                  <a:lnTo>
                    <a:pt x="215682" y="108550"/>
                  </a:lnTo>
                  <a:lnTo>
                    <a:pt x="223761" y="91633"/>
                  </a:lnTo>
                  <a:lnTo>
                    <a:pt x="225011" y="72416"/>
                  </a:lnTo>
                  <a:lnTo>
                    <a:pt x="220498" y="52177"/>
                  </a:lnTo>
                  <a:lnTo>
                    <a:pt x="210693" y="31484"/>
                  </a:lnTo>
                  <a:lnTo>
                    <a:pt x="186430" y="5692"/>
                  </a:lnTo>
                  <a:lnTo>
                    <a:pt x="176929" y="1518"/>
                  </a:lnTo>
                  <a:lnTo>
                    <a:pt x="157014" y="0"/>
                  </a:lnTo>
                  <a:lnTo>
                    <a:pt x="126071" y="5722"/>
                  </a:lnTo>
                  <a:lnTo>
                    <a:pt x="100265" y="20416"/>
                  </a:lnTo>
                  <a:lnTo>
                    <a:pt x="77801" y="45176"/>
                  </a:lnTo>
                  <a:lnTo>
                    <a:pt x="61917" y="80329"/>
                  </a:lnTo>
                  <a:lnTo>
                    <a:pt x="55390" y="120380"/>
                  </a:lnTo>
                  <a:lnTo>
                    <a:pt x="60103" y="144854"/>
                  </a:lnTo>
                  <a:lnTo>
                    <a:pt x="71166" y="166260"/>
                  </a:lnTo>
                  <a:lnTo>
                    <a:pt x="87781" y="183573"/>
                  </a:lnTo>
                  <a:lnTo>
                    <a:pt x="97125" y="187955"/>
                  </a:lnTo>
                  <a:lnTo>
                    <a:pt x="116866" y="189705"/>
                  </a:lnTo>
                  <a:lnTo>
                    <a:pt x="134219" y="183464"/>
                  </a:lnTo>
                  <a:lnTo>
                    <a:pt x="149730" y="171722"/>
                  </a:lnTo>
                  <a:lnTo>
                    <a:pt x="170446" y="145380"/>
                  </a:lnTo>
                  <a:lnTo>
                    <a:pt x="192360" y="94655"/>
                  </a:lnTo>
                  <a:lnTo>
                    <a:pt x="194920" y="93582"/>
                  </a:lnTo>
                  <a:lnTo>
                    <a:pt x="207997" y="155320"/>
                  </a:lnTo>
                  <a:lnTo>
                    <a:pt x="221283" y="205917"/>
                  </a:lnTo>
                  <a:lnTo>
                    <a:pt x="231682" y="254558"/>
                  </a:lnTo>
                  <a:lnTo>
                    <a:pt x="245675" y="312217"/>
                  </a:lnTo>
                  <a:lnTo>
                    <a:pt x="258535" y="373043"/>
                  </a:lnTo>
                  <a:lnTo>
                    <a:pt x="259169" y="428212"/>
                  </a:lnTo>
                  <a:lnTo>
                    <a:pt x="253226" y="451294"/>
                  </a:lnTo>
                  <a:lnTo>
                    <a:pt x="242786" y="473251"/>
                  </a:lnTo>
                  <a:lnTo>
                    <a:pt x="224108" y="488469"/>
                  </a:lnTo>
                  <a:lnTo>
                    <a:pt x="173990" y="507771"/>
                  </a:lnTo>
                  <a:lnTo>
                    <a:pt x="119029" y="522848"/>
                  </a:lnTo>
                  <a:lnTo>
                    <a:pt x="63113" y="533972"/>
                  </a:lnTo>
                  <a:lnTo>
                    <a:pt x="0" y="547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2849" y="663491"/>
              <a:ext cx="178986" cy="258145"/>
            </a:xfrm>
            <a:custGeom>
              <a:avLst/>
              <a:gdLst/>
              <a:ahLst/>
              <a:cxnLst/>
              <a:rect l="0" t="0" r="0" b="0"/>
              <a:pathLst>
                <a:path w="178986" h="258145">
                  <a:moveTo>
                    <a:pt x="0" y="126146"/>
                  </a:moveTo>
                  <a:lnTo>
                    <a:pt x="27556" y="118910"/>
                  </a:lnTo>
                  <a:lnTo>
                    <a:pt x="80659" y="113148"/>
                  </a:lnTo>
                  <a:lnTo>
                    <a:pt x="114756" y="101238"/>
                  </a:lnTo>
                  <a:lnTo>
                    <a:pt x="135231" y="88169"/>
                  </a:lnTo>
                  <a:lnTo>
                    <a:pt x="152130" y="70663"/>
                  </a:lnTo>
                  <a:lnTo>
                    <a:pt x="156402" y="59911"/>
                  </a:lnTo>
                  <a:lnTo>
                    <a:pt x="158030" y="35487"/>
                  </a:lnTo>
                  <a:lnTo>
                    <a:pt x="154486" y="24762"/>
                  </a:lnTo>
                  <a:lnTo>
                    <a:pt x="141190" y="6607"/>
                  </a:lnTo>
                  <a:lnTo>
                    <a:pt x="132732" y="2000"/>
                  </a:lnTo>
                  <a:lnTo>
                    <a:pt x="113974" y="0"/>
                  </a:lnTo>
                  <a:lnTo>
                    <a:pt x="83683" y="11040"/>
                  </a:lnTo>
                  <a:lnTo>
                    <a:pt x="58070" y="29129"/>
                  </a:lnTo>
                  <a:lnTo>
                    <a:pt x="35664" y="54896"/>
                  </a:lnTo>
                  <a:lnTo>
                    <a:pt x="19796" y="95936"/>
                  </a:lnTo>
                  <a:lnTo>
                    <a:pt x="18864" y="145141"/>
                  </a:lnTo>
                  <a:lnTo>
                    <a:pt x="30199" y="197358"/>
                  </a:lnTo>
                  <a:lnTo>
                    <a:pt x="48463" y="229524"/>
                  </a:lnTo>
                  <a:lnTo>
                    <a:pt x="65993" y="246571"/>
                  </a:lnTo>
                  <a:lnTo>
                    <a:pt x="88602" y="255707"/>
                  </a:lnTo>
                  <a:lnTo>
                    <a:pt x="101182" y="258144"/>
                  </a:lnTo>
                  <a:lnTo>
                    <a:pt x="127638" y="254612"/>
                  </a:lnTo>
                  <a:lnTo>
                    <a:pt x="178985" y="23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4476" y="711396"/>
              <a:ext cx="154947" cy="235000"/>
            </a:xfrm>
            <a:custGeom>
              <a:avLst/>
              <a:gdLst/>
              <a:ahLst/>
              <a:cxnLst/>
              <a:rect l="0" t="0" r="0" b="0"/>
              <a:pathLst>
                <a:path w="154947" h="235000">
                  <a:moveTo>
                    <a:pt x="0" y="46655"/>
                  </a:moveTo>
                  <a:lnTo>
                    <a:pt x="5589" y="108748"/>
                  </a:lnTo>
                  <a:lnTo>
                    <a:pt x="18212" y="168566"/>
                  </a:lnTo>
                  <a:lnTo>
                    <a:pt x="20495" y="228274"/>
                  </a:lnTo>
                  <a:lnTo>
                    <a:pt x="18343" y="234415"/>
                  </a:lnTo>
                  <a:lnTo>
                    <a:pt x="14568" y="234999"/>
                  </a:lnTo>
                  <a:lnTo>
                    <a:pt x="9712" y="231880"/>
                  </a:lnTo>
                  <a:lnTo>
                    <a:pt x="4317" y="212815"/>
                  </a:lnTo>
                  <a:lnTo>
                    <a:pt x="853" y="158506"/>
                  </a:lnTo>
                  <a:lnTo>
                    <a:pt x="169" y="102718"/>
                  </a:lnTo>
                  <a:lnTo>
                    <a:pt x="2390" y="63006"/>
                  </a:lnTo>
                  <a:lnTo>
                    <a:pt x="29315" y="14219"/>
                  </a:lnTo>
                  <a:lnTo>
                    <a:pt x="38261" y="7484"/>
                  </a:lnTo>
                  <a:lnTo>
                    <a:pt x="60679" y="0"/>
                  </a:lnTo>
                  <a:lnTo>
                    <a:pt x="70868" y="344"/>
                  </a:lnTo>
                  <a:lnTo>
                    <a:pt x="88429" y="6965"/>
                  </a:lnTo>
                  <a:lnTo>
                    <a:pt x="111469" y="29436"/>
                  </a:lnTo>
                  <a:lnTo>
                    <a:pt x="144170" y="78746"/>
                  </a:lnTo>
                  <a:lnTo>
                    <a:pt x="151813" y="100692"/>
                  </a:lnTo>
                  <a:lnTo>
                    <a:pt x="154946" y="138185"/>
                  </a:lnTo>
                  <a:lnTo>
                    <a:pt x="147399" y="183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6584" y="483789"/>
              <a:ext cx="177976" cy="474931"/>
            </a:xfrm>
            <a:custGeom>
              <a:avLst/>
              <a:gdLst/>
              <a:ahLst/>
              <a:cxnLst/>
              <a:rect l="0" t="0" r="0" b="0"/>
              <a:pathLst>
                <a:path w="177976" h="474931">
                  <a:moveTo>
                    <a:pt x="135861" y="337433"/>
                  </a:moveTo>
                  <a:lnTo>
                    <a:pt x="132742" y="294742"/>
                  </a:lnTo>
                  <a:lnTo>
                    <a:pt x="116733" y="243771"/>
                  </a:lnTo>
                  <a:lnTo>
                    <a:pt x="105523" y="227175"/>
                  </a:lnTo>
                  <a:lnTo>
                    <a:pt x="98088" y="222984"/>
                  </a:lnTo>
                  <a:lnTo>
                    <a:pt x="80469" y="221446"/>
                  </a:lnTo>
                  <a:lnTo>
                    <a:pt x="64059" y="227782"/>
                  </a:lnTo>
                  <a:lnTo>
                    <a:pt x="34460" y="250913"/>
                  </a:lnTo>
                  <a:lnTo>
                    <a:pt x="18729" y="276703"/>
                  </a:lnTo>
                  <a:lnTo>
                    <a:pt x="4103" y="318028"/>
                  </a:lnTo>
                  <a:lnTo>
                    <a:pt x="0" y="370038"/>
                  </a:lnTo>
                  <a:lnTo>
                    <a:pt x="2409" y="408315"/>
                  </a:lnTo>
                  <a:lnTo>
                    <a:pt x="13652" y="441883"/>
                  </a:lnTo>
                  <a:lnTo>
                    <a:pt x="19293" y="452690"/>
                  </a:lnTo>
                  <a:lnTo>
                    <a:pt x="34920" y="467817"/>
                  </a:lnTo>
                  <a:lnTo>
                    <a:pt x="44001" y="473489"/>
                  </a:lnTo>
                  <a:lnTo>
                    <a:pt x="53564" y="474930"/>
                  </a:lnTo>
                  <a:lnTo>
                    <a:pt x="73548" y="470293"/>
                  </a:lnTo>
                  <a:lnTo>
                    <a:pt x="98941" y="454528"/>
                  </a:lnTo>
                  <a:lnTo>
                    <a:pt x="121282" y="423861"/>
                  </a:lnTo>
                  <a:lnTo>
                    <a:pt x="141387" y="370406"/>
                  </a:lnTo>
                  <a:lnTo>
                    <a:pt x="156623" y="310975"/>
                  </a:lnTo>
                  <a:lnTo>
                    <a:pt x="170898" y="253568"/>
                  </a:lnTo>
                  <a:lnTo>
                    <a:pt x="175878" y="197551"/>
                  </a:lnTo>
                  <a:lnTo>
                    <a:pt x="177354" y="142089"/>
                  </a:lnTo>
                  <a:lnTo>
                    <a:pt x="177791" y="88611"/>
                  </a:lnTo>
                  <a:lnTo>
                    <a:pt x="169533" y="27714"/>
                  </a:lnTo>
                  <a:lnTo>
                    <a:pt x="163305" y="3248"/>
                  </a:lnTo>
                  <a:lnTo>
                    <a:pt x="161176" y="0"/>
                  </a:lnTo>
                  <a:lnTo>
                    <a:pt x="159757" y="2513"/>
                  </a:lnTo>
                  <a:lnTo>
                    <a:pt x="154048" y="65716"/>
                  </a:lnTo>
                  <a:lnTo>
                    <a:pt x="147902" y="125833"/>
                  </a:lnTo>
                  <a:lnTo>
                    <a:pt x="146688" y="186798"/>
                  </a:lnTo>
                  <a:lnTo>
                    <a:pt x="146478" y="235609"/>
                  </a:lnTo>
                  <a:lnTo>
                    <a:pt x="149527" y="291497"/>
                  </a:lnTo>
                  <a:lnTo>
                    <a:pt x="164350" y="353524"/>
                  </a:lnTo>
                  <a:lnTo>
                    <a:pt x="177975" y="390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95088" y="252683"/>
              <a:ext cx="273742" cy="905452"/>
            </a:xfrm>
            <a:custGeom>
              <a:avLst/>
              <a:gdLst/>
              <a:ahLst/>
              <a:cxnLst/>
              <a:rect l="0" t="0" r="0" b="0"/>
              <a:pathLst>
                <a:path w="273742" h="905452">
                  <a:moveTo>
                    <a:pt x="273741" y="0"/>
                  </a:moveTo>
                  <a:lnTo>
                    <a:pt x="259086" y="55141"/>
                  </a:lnTo>
                  <a:lnTo>
                    <a:pt x="242074" y="114756"/>
                  </a:lnTo>
                  <a:lnTo>
                    <a:pt x="224597" y="169487"/>
                  </a:lnTo>
                  <a:lnTo>
                    <a:pt x="210567" y="221996"/>
                  </a:lnTo>
                  <a:lnTo>
                    <a:pt x="196531" y="277428"/>
                  </a:lnTo>
                  <a:lnTo>
                    <a:pt x="182494" y="333438"/>
                  </a:lnTo>
                  <a:lnTo>
                    <a:pt x="168456" y="389562"/>
                  </a:lnTo>
                  <a:lnTo>
                    <a:pt x="148828" y="451297"/>
                  </a:lnTo>
                  <a:lnTo>
                    <a:pt x="130827" y="512582"/>
                  </a:lnTo>
                  <a:lnTo>
                    <a:pt x="119612" y="561448"/>
                  </a:lnTo>
                  <a:lnTo>
                    <a:pt x="105342" y="620474"/>
                  </a:lnTo>
                  <a:lnTo>
                    <a:pt x="91258" y="677194"/>
                  </a:lnTo>
                  <a:lnTo>
                    <a:pt x="69975" y="732288"/>
                  </a:lnTo>
                  <a:lnTo>
                    <a:pt x="49566" y="789018"/>
                  </a:lnTo>
                  <a:lnTo>
                    <a:pt x="34010" y="846101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389554"/>
              <a:ext cx="63172" cy="600125"/>
            </a:xfrm>
            <a:custGeom>
              <a:avLst/>
              <a:gdLst/>
              <a:ahLst/>
              <a:cxnLst/>
              <a:rect l="0" t="0" r="0" b="0"/>
              <a:pathLst>
                <a:path w="63172" h="600125">
                  <a:moveTo>
                    <a:pt x="63171" y="0"/>
                  </a:moveTo>
                  <a:lnTo>
                    <a:pt x="46382" y="63450"/>
                  </a:lnTo>
                  <a:lnTo>
                    <a:pt x="39837" y="121544"/>
                  </a:lnTo>
                  <a:lnTo>
                    <a:pt x="33215" y="173097"/>
                  </a:lnTo>
                  <a:lnTo>
                    <a:pt x="26479" y="231182"/>
                  </a:lnTo>
                  <a:lnTo>
                    <a:pt x="23467" y="276663"/>
                  </a:lnTo>
                  <a:lnTo>
                    <a:pt x="21771" y="338947"/>
                  </a:lnTo>
                  <a:lnTo>
                    <a:pt x="21268" y="393277"/>
                  </a:lnTo>
                  <a:lnTo>
                    <a:pt x="18000" y="444470"/>
                  </a:lnTo>
                  <a:lnTo>
                    <a:pt x="12004" y="504387"/>
                  </a:lnTo>
                  <a:lnTo>
                    <a:pt x="9650" y="561803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5152" y="515896"/>
              <a:ext cx="174776" cy="389555"/>
            </a:xfrm>
            <a:custGeom>
              <a:avLst/>
              <a:gdLst/>
              <a:ahLst/>
              <a:cxnLst/>
              <a:rect l="0" t="0" r="0" b="0"/>
              <a:pathLst>
                <a:path w="174776" h="389555">
                  <a:moveTo>
                    <a:pt x="174775" y="0"/>
                  </a:moveTo>
                  <a:lnTo>
                    <a:pt x="150729" y="17981"/>
                  </a:lnTo>
                  <a:lnTo>
                    <a:pt x="89653" y="76331"/>
                  </a:lnTo>
                  <a:lnTo>
                    <a:pt x="31450" y="132899"/>
                  </a:lnTo>
                  <a:lnTo>
                    <a:pt x="9996" y="154281"/>
                  </a:lnTo>
                  <a:lnTo>
                    <a:pt x="2104" y="174634"/>
                  </a:lnTo>
                  <a:lnTo>
                    <a:pt x="0" y="186613"/>
                  </a:lnTo>
                  <a:lnTo>
                    <a:pt x="7020" y="212400"/>
                  </a:lnTo>
                  <a:lnTo>
                    <a:pt x="21838" y="237120"/>
                  </a:lnTo>
                  <a:lnTo>
                    <a:pt x="74391" y="287029"/>
                  </a:lnTo>
                  <a:lnTo>
                    <a:pt x="134136" y="330997"/>
                  </a:lnTo>
                  <a:lnTo>
                    <a:pt x="17477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92683" y="629936"/>
              <a:ext cx="150445" cy="264987"/>
            </a:xfrm>
            <a:custGeom>
              <a:avLst/>
              <a:gdLst/>
              <a:ahLst/>
              <a:cxnLst/>
              <a:rect l="0" t="0" r="0" b="0"/>
              <a:pathLst>
                <a:path w="150445" h="264987">
                  <a:moveTo>
                    <a:pt x="39358" y="138644"/>
                  </a:moveTo>
                  <a:lnTo>
                    <a:pt x="93233" y="111133"/>
                  </a:lnTo>
                  <a:lnTo>
                    <a:pt x="122781" y="99037"/>
                  </a:lnTo>
                  <a:lnTo>
                    <a:pt x="139216" y="87506"/>
                  </a:lnTo>
                  <a:lnTo>
                    <a:pt x="148080" y="68342"/>
                  </a:lnTo>
                  <a:lnTo>
                    <a:pt x="150444" y="56681"/>
                  </a:lnTo>
                  <a:lnTo>
                    <a:pt x="148510" y="45398"/>
                  </a:lnTo>
                  <a:lnTo>
                    <a:pt x="137003" y="23502"/>
                  </a:lnTo>
                  <a:lnTo>
                    <a:pt x="117071" y="8311"/>
                  </a:lnTo>
                  <a:lnTo>
                    <a:pt x="93784" y="0"/>
                  </a:lnTo>
                  <a:lnTo>
                    <a:pt x="71736" y="205"/>
                  </a:lnTo>
                  <a:lnTo>
                    <a:pt x="53358" y="7315"/>
                  </a:lnTo>
                  <a:lnTo>
                    <a:pt x="37392" y="19444"/>
                  </a:lnTo>
                  <a:lnTo>
                    <a:pt x="22496" y="36533"/>
                  </a:lnTo>
                  <a:lnTo>
                    <a:pt x="6546" y="71474"/>
                  </a:lnTo>
                  <a:lnTo>
                    <a:pt x="0" y="111463"/>
                  </a:lnTo>
                  <a:lnTo>
                    <a:pt x="6194" y="165727"/>
                  </a:lnTo>
                  <a:lnTo>
                    <a:pt x="21802" y="211454"/>
                  </a:lnTo>
                  <a:lnTo>
                    <a:pt x="47069" y="248692"/>
                  </a:lnTo>
                  <a:lnTo>
                    <a:pt x="63842" y="257744"/>
                  </a:lnTo>
                  <a:lnTo>
                    <a:pt x="92000" y="264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58383" y="705409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0" y="0"/>
                  </a:moveTo>
                  <a:lnTo>
                    <a:pt x="42662" y="48901"/>
                  </a:lnTo>
                  <a:lnTo>
                    <a:pt x="84276" y="104032"/>
                  </a:lnTo>
                  <a:lnTo>
                    <a:pt x="11581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68911" y="642238"/>
              <a:ext cx="168457" cy="463255"/>
            </a:xfrm>
            <a:custGeom>
              <a:avLst/>
              <a:gdLst/>
              <a:ahLst/>
              <a:cxnLst/>
              <a:rect l="0" t="0" r="0" b="0"/>
              <a:pathLst>
                <a:path w="168457" h="463255">
                  <a:moveTo>
                    <a:pt x="168456" y="0"/>
                  </a:moveTo>
                  <a:lnTo>
                    <a:pt x="148670" y="48931"/>
                  </a:lnTo>
                  <a:lnTo>
                    <a:pt x="133612" y="102472"/>
                  </a:lnTo>
                  <a:lnTo>
                    <a:pt x="112137" y="163654"/>
                  </a:lnTo>
                  <a:lnTo>
                    <a:pt x="98087" y="214736"/>
                  </a:lnTo>
                  <a:lnTo>
                    <a:pt x="79626" y="265747"/>
                  </a:lnTo>
                  <a:lnTo>
                    <a:pt x="55547" y="322378"/>
                  </a:lnTo>
                  <a:lnTo>
                    <a:pt x="35478" y="385734"/>
                  </a:lnTo>
                  <a:lnTo>
                    <a:pt x="8006" y="44888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9025" y="958118"/>
              <a:ext cx="2105701" cy="41655"/>
            </a:xfrm>
            <a:custGeom>
              <a:avLst/>
              <a:gdLst/>
              <a:ahLst/>
              <a:cxnLst/>
              <a:rect l="0" t="0" r="0" b="0"/>
              <a:pathLst>
                <a:path w="2105701" h="41655">
                  <a:moveTo>
                    <a:pt x="2105700" y="10503"/>
                  </a:moveTo>
                  <a:lnTo>
                    <a:pt x="2051556" y="7384"/>
                  </a:lnTo>
                  <a:lnTo>
                    <a:pt x="1991020" y="1438"/>
                  </a:lnTo>
                  <a:lnTo>
                    <a:pt x="1928802" y="264"/>
                  </a:lnTo>
                  <a:lnTo>
                    <a:pt x="1871572" y="60"/>
                  </a:lnTo>
                  <a:lnTo>
                    <a:pt x="1810161" y="0"/>
                  </a:lnTo>
                  <a:lnTo>
                    <a:pt x="1747512" y="1152"/>
                  </a:lnTo>
                  <a:lnTo>
                    <a:pt x="1684495" y="7213"/>
                  </a:lnTo>
                  <a:lnTo>
                    <a:pt x="1621370" y="9528"/>
                  </a:lnTo>
                  <a:lnTo>
                    <a:pt x="1579267" y="10070"/>
                  </a:lnTo>
                  <a:lnTo>
                    <a:pt x="1534038" y="10311"/>
                  </a:lnTo>
                  <a:lnTo>
                    <a:pt x="1487810" y="10418"/>
                  </a:lnTo>
                  <a:lnTo>
                    <a:pt x="1424662" y="10478"/>
                  </a:lnTo>
                  <a:lnTo>
                    <a:pt x="1371767" y="10496"/>
                  </a:lnTo>
                  <a:lnTo>
                    <a:pt x="1328732" y="10500"/>
                  </a:lnTo>
                  <a:lnTo>
                    <a:pt x="1285429" y="10502"/>
                  </a:lnTo>
                  <a:lnTo>
                    <a:pt x="1227827" y="10503"/>
                  </a:lnTo>
                  <a:lnTo>
                    <a:pt x="1174885" y="10503"/>
                  </a:lnTo>
                  <a:lnTo>
                    <a:pt x="1120984" y="10503"/>
                  </a:lnTo>
                  <a:lnTo>
                    <a:pt x="1066019" y="10503"/>
                  </a:lnTo>
                  <a:lnTo>
                    <a:pt x="1007229" y="10503"/>
                  </a:lnTo>
                  <a:lnTo>
                    <a:pt x="950816" y="10503"/>
                  </a:lnTo>
                  <a:lnTo>
                    <a:pt x="906896" y="10503"/>
                  </a:lnTo>
                  <a:lnTo>
                    <a:pt x="845048" y="10503"/>
                  </a:lnTo>
                  <a:lnTo>
                    <a:pt x="792537" y="10503"/>
                  </a:lnTo>
                  <a:lnTo>
                    <a:pt x="749592" y="10503"/>
                  </a:lnTo>
                  <a:lnTo>
                    <a:pt x="706329" y="13623"/>
                  </a:lnTo>
                  <a:lnTo>
                    <a:pt x="648750" y="18836"/>
                  </a:lnTo>
                  <a:lnTo>
                    <a:pt x="595815" y="20381"/>
                  </a:lnTo>
                  <a:lnTo>
                    <a:pt x="535677" y="23959"/>
                  </a:lnTo>
                  <a:lnTo>
                    <a:pt x="473404" y="29308"/>
                  </a:lnTo>
                  <a:lnTo>
                    <a:pt x="410500" y="30893"/>
                  </a:lnTo>
                  <a:lnTo>
                    <a:pt x="367278" y="31264"/>
                  </a:lnTo>
                  <a:lnTo>
                    <a:pt x="320772" y="31429"/>
                  </a:lnTo>
                  <a:lnTo>
                    <a:pt x="275927" y="31502"/>
                  </a:lnTo>
                  <a:lnTo>
                    <a:pt x="220577" y="34662"/>
                  </a:lnTo>
                  <a:lnTo>
                    <a:pt x="159255" y="40622"/>
                  </a:lnTo>
                  <a:lnTo>
                    <a:pt x="108148" y="41654"/>
                  </a:lnTo>
                  <a:lnTo>
                    <a:pt x="54118" y="34767"/>
                  </a:lnTo>
                  <a:lnTo>
                    <a:pt x="0" y="31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1108" y="69488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0"/>
                  </a:lnTo>
                  <a:lnTo>
                    <a:pt x="5683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42959" y="336992"/>
            <a:ext cx="6405290" cy="737811"/>
            <a:chOff x="3242959" y="336992"/>
            <a:chExt cx="6405290" cy="737811"/>
          </a:xfrm>
        </p:grpSpPr>
        <p:sp>
          <p:nvSpPr>
            <p:cNvPr id="17" name="Freeform 16"/>
            <p:cNvSpPr/>
            <p:nvPr/>
          </p:nvSpPr>
          <p:spPr>
            <a:xfrm>
              <a:off x="3242959" y="336992"/>
              <a:ext cx="263031" cy="622734"/>
            </a:xfrm>
            <a:custGeom>
              <a:avLst/>
              <a:gdLst/>
              <a:ahLst/>
              <a:cxnLst/>
              <a:rect l="0" t="0" r="0" b="0"/>
              <a:pathLst>
                <a:path w="263031" h="622734">
                  <a:moveTo>
                    <a:pt x="105103" y="84147"/>
                  </a:moveTo>
                  <a:lnTo>
                    <a:pt x="93924" y="95326"/>
                  </a:lnTo>
                  <a:lnTo>
                    <a:pt x="88436" y="113292"/>
                  </a:lnTo>
                  <a:lnTo>
                    <a:pt x="79324" y="168543"/>
                  </a:lnTo>
                  <a:lnTo>
                    <a:pt x="75238" y="218598"/>
                  </a:lnTo>
                  <a:lnTo>
                    <a:pt x="68438" y="276063"/>
                  </a:lnTo>
                  <a:lnTo>
                    <a:pt x="64603" y="326365"/>
                  </a:lnTo>
                  <a:lnTo>
                    <a:pt x="56072" y="378048"/>
                  </a:lnTo>
                  <a:lnTo>
                    <a:pt x="53174" y="432104"/>
                  </a:lnTo>
                  <a:lnTo>
                    <a:pt x="47012" y="482252"/>
                  </a:lnTo>
                  <a:lnTo>
                    <a:pt x="37848" y="531997"/>
                  </a:lnTo>
                  <a:lnTo>
                    <a:pt x="24271" y="593708"/>
                  </a:lnTo>
                  <a:lnTo>
                    <a:pt x="17315" y="618285"/>
                  </a:lnTo>
                  <a:lnTo>
                    <a:pt x="13822" y="622733"/>
                  </a:lnTo>
                  <a:lnTo>
                    <a:pt x="10324" y="622189"/>
                  </a:lnTo>
                  <a:lnTo>
                    <a:pt x="6822" y="618317"/>
                  </a:lnTo>
                  <a:lnTo>
                    <a:pt x="1893" y="590510"/>
                  </a:lnTo>
                  <a:lnTo>
                    <a:pt x="433" y="541457"/>
                  </a:lnTo>
                  <a:lnTo>
                    <a:pt x="0" y="482469"/>
                  </a:lnTo>
                  <a:lnTo>
                    <a:pt x="5461" y="420538"/>
                  </a:lnTo>
                  <a:lnTo>
                    <a:pt x="8175" y="375594"/>
                  </a:lnTo>
                  <a:lnTo>
                    <a:pt x="9381" y="328323"/>
                  </a:lnTo>
                  <a:lnTo>
                    <a:pt x="9918" y="280017"/>
                  </a:lnTo>
                  <a:lnTo>
                    <a:pt x="15809" y="229141"/>
                  </a:lnTo>
                  <a:lnTo>
                    <a:pt x="19374" y="175071"/>
                  </a:lnTo>
                  <a:lnTo>
                    <a:pt x="26019" y="120187"/>
                  </a:lnTo>
                  <a:lnTo>
                    <a:pt x="45981" y="58814"/>
                  </a:lnTo>
                  <a:lnTo>
                    <a:pt x="65522" y="14802"/>
                  </a:lnTo>
                  <a:lnTo>
                    <a:pt x="71697" y="6332"/>
                  </a:lnTo>
                  <a:lnTo>
                    <a:pt x="79323" y="1855"/>
                  </a:lnTo>
                  <a:lnTo>
                    <a:pt x="97154" y="0"/>
                  </a:lnTo>
                  <a:lnTo>
                    <a:pt x="104483" y="3482"/>
                  </a:lnTo>
                  <a:lnTo>
                    <a:pt x="134253" y="43889"/>
                  </a:lnTo>
                  <a:lnTo>
                    <a:pt x="153062" y="102495"/>
                  </a:lnTo>
                  <a:lnTo>
                    <a:pt x="164416" y="160164"/>
                  </a:lnTo>
                  <a:lnTo>
                    <a:pt x="174020" y="219365"/>
                  </a:lnTo>
                  <a:lnTo>
                    <a:pt x="180977" y="279356"/>
                  </a:lnTo>
                  <a:lnTo>
                    <a:pt x="193270" y="330937"/>
                  </a:lnTo>
                  <a:lnTo>
                    <a:pt x="210444" y="388698"/>
                  </a:lnTo>
                  <a:lnTo>
                    <a:pt x="227943" y="451589"/>
                  </a:lnTo>
                  <a:lnTo>
                    <a:pt x="241975" y="510755"/>
                  </a:lnTo>
                  <a:lnTo>
                    <a:pt x="258351" y="566622"/>
                  </a:lnTo>
                  <a:lnTo>
                    <a:pt x="263030" y="600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4362" y="718133"/>
              <a:ext cx="189514" cy="18862"/>
            </a:xfrm>
            <a:custGeom>
              <a:avLst/>
              <a:gdLst/>
              <a:ahLst/>
              <a:cxnLst/>
              <a:rect l="0" t="0" r="0" b="0"/>
              <a:pathLst>
                <a:path w="189514" h="18862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4"/>
                  </a:lnTo>
                  <a:lnTo>
                    <a:pt x="54947" y="8613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53430" y="379025"/>
              <a:ext cx="228181" cy="535914"/>
            </a:xfrm>
            <a:custGeom>
              <a:avLst/>
              <a:gdLst/>
              <a:ahLst/>
              <a:cxnLst/>
              <a:rect l="0" t="0" r="0" b="0"/>
              <a:pathLst>
                <a:path w="228181" h="535914">
                  <a:moveTo>
                    <a:pt x="21057" y="0"/>
                  </a:moveTo>
                  <a:lnTo>
                    <a:pt x="21057" y="48931"/>
                  </a:lnTo>
                  <a:lnTo>
                    <a:pt x="24176" y="99896"/>
                  </a:lnTo>
                  <a:lnTo>
                    <a:pt x="29390" y="159451"/>
                  </a:lnTo>
                  <a:lnTo>
                    <a:pt x="30935" y="215311"/>
                  </a:lnTo>
                  <a:lnTo>
                    <a:pt x="31392" y="267737"/>
                  </a:lnTo>
                  <a:lnTo>
                    <a:pt x="31528" y="321485"/>
                  </a:lnTo>
                  <a:lnTo>
                    <a:pt x="31568" y="370166"/>
                  </a:lnTo>
                  <a:lnTo>
                    <a:pt x="31580" y="421635"/>
                  </a:lnTo>
                  <a:lnTo>
                    <a:pt x="31584" y="470810"/>
                  </a:lnTo>
                  <a:lnTo>
                    <a:pt x="31585" y="529348"/>
                  </a:lnTo>
                  <a:lnTo>
                    <a:pt x="30415" y="535392"/>
                  </a:lnTo>
                  <a:lnTo>
                    <a:pt x="28465" y="535913"/>
                  </a:lnTo>
                  <a:lnTo>
                    <a:pt x="23180" y="527133"/>
                  </a:lnTo>
                  <a:lnTo>
                    <a:pt x="14797" y="501288"/>
                  </a:lnTo>
                  <a:lnTo>
                    <a:pt x="11371" y="448107"/>
                  </a:lnTo>
                  <a:lnTo>
                    <a:pt x="16284" y="387213"/>
                  </a:lnTo>
                  <a:lnTo>
                    <a:pt x="29689" y="332464"/>
                  </a:lnTo>
                  <a:lnTo>
                    <a:pt x="53654" y="296693"/>
                  </a:lnTo>
                  <a:lnTo>
                    <a:pt x="60336" y="289042"/>
                  </a:lnTo>
                  <a:lnTo>
                    <a:pt x="80238" y="280542"/>
                  </a:lnTo>
                  <a:lnTo>
                    <a:pt x="92096" y="278275"/>
                  </a:lnTo>
                  <a:lnTo>
                    <a:pt x="114631" y="281995"/>
                  </a:lnTo>
                  <a:lnTo>
                    <a:pt x="163283" y="303448"/>
                  </a:lnTo>
                  <a:lnTo>
                    <a:pt x="198509" y="334536"/>
                  </a:lnTo>
                  <a:lnTo>
                    <a:pt x="219994" y="367794"/>
                  </a:lnTo>
                  <a:lnTo>
                    <a:pt x="228180" y="405464"/>
                  </a:lnTo>
                  <a:lnTo>
                    <a:pt x="225016" y="440672"/>
                  </a:lnTo>
                  <a:lnTo>
                    <a:pt x="216601" y="459457"/>
                  </a:lnTo>
                  <a:lnTo>
                    <a:pt x="211081" y="467742"/>
                  </a:lnTo>
                  <a:lnTo>
                    <a:pt x="195589" y="480067"/>
                  </a:lnTo>
                  <a:lnTo>
                    <a:pt x="151458" y="497511"/>
                  </a:lnTo>
                  <a:lnTo>
                    <a:pt x="91616" y="502646"/>
                  </a:lnTo>
                  <a:lnTo>
                    <a:pt x="54831" y="49533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30166" y="726140"/>
              <a:ext cx="193929" cy="224308"/>
            </a:xfrm>
            <a:custGeom>
              <a:avLst/>
              <a:gdLst/>
              <a:ahLst/>
              <a:cxnLst/>
              <a:rect l="0" t="0" r="0" b="0"/>
              <a:pathLst>
                <a:path w="193929" h="224308">
                  <a:moveTo>
                    <a:pt x="112818" y="74025"/>
                  </a:moveTo>
                  <a:lnTo>
                    <a:pt x="118408" y="57258"/>
                  </a:lnTo>
                  <a:lnTo>
                    <a:pt x="118032" y="39667"/>
                  </a:lnTo>
                  <a:lnTo>
                    <a:pt x="116294" y="30063"/>
                  </a:lnTo>
                  <a:lnTo>
                    <a:pt x="105004" y="13152"/>
                  </a:lnTo>
                  <a:lnTo>
                    <a:pt x="97081" y="5367"/>
                  </a:lnTo>
                  <a:lnTo>
                    <a:pt x="88288" y="1347"/>
                  </a:lnTo>
                  <a:lnTo>
                    <a:pt x="69161" y="0"/>
                  </a:lnTo>
                  <a:lnTo>
                    <a:pt x="52081" y="6420"/>
                  </a:lnTo>
                  <a:lnTo>
                    <a:pt x="36691" y="18242"/>
                  </a:lnTo>
                  <a:lnTo>
                    <a:pt x="16042" y="44629"/>
                  </a:lnTo>
                  <a:lnTo>
                    <a:pt x="3166" y="75844"/>
                  </a:lnTo>
                  <a:lnTo>
                    <a:pt x="0" y="113039"/>
                  </a:lnTo>
                  <a:lnTo>
                    <a:pt x="7121" y="147976"/>
                  </a:lnTo>
                  <a:lnTo>
                    <a:pt x="29895" y="194871"/>
                  </a:lnTo>
                  <a:lnTo>
                    <a:pt x="36479" y="203722"/>
                  </a:lnTo>
                  <a:lnTo>
                    <a:pt x="56273" y="216676"/>
                  </a:lnTo>
                  <a:lnTo>
                    <a:pt x="68102" y="221768"/>
                  </a:lnTo>
                  <a:lnTo>
                    <a:pt x="93724" y="224307"/>
                  </a:lnTo>
                  <a:lnTo>
                    <a:pt x="142711" y="216404"/>
                  </a:lnTo>
                  <a:lnTo>
                    <a:pt x="161589" y="203985"/>
                  </a:lnTo>
                  <a:lnTo>
                    <a:pt x="176608" y="185598"/>
                  </a:lnTo>
                  <a:lnTo>
                    <a:pt x="190471" y="148938"/>
                  </a:lnTo>
                  <a:lnTo>
                    <a:pt x="193928" y="109610"/>
                  </a:lnTo>
                  <a:lnTo>
                    <a:pt x="186894" y="75210"/>
                  </a:lnTo>
                  <a:lnTo>
                    <a:pt x="170511" y="45131"/>
                  </a:lnTo>
                  <a:lnTo>
                    <a:pt x="144404" y="21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58798" y="726466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63343" y="17981"/>
                  </a:lnTo>
                  <a:lnTo>
                    <a:pt x="141536" y="54114"/>
                  </a:lnTo>
                  <a:lnTo>
                    <a:pt x="86832" y="115943"/>
                  </a:lnTo>
                  <a:lnTo>
                    <a:pt x="60823" y="144318"/>
                  </a:lnTo>
                  <a:lnTo>
                    <a:pt x="43410" y="161237"/>
                  </a:lnTo>
                  <a:lnTo>
                    <a:pt x="5801" y="21724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9855" y="705409"/>
              <a:ext cx="147399" cy="242156"/>
            </a:xfrm>
            <a:custGeom>
              <a:avLst/>
              <a:gdLst/>
              <a:ahLst/>
              <a:cxnLst/>
              <a:rect l="0" t="0" r="0" b="0"/>
              <a:pathLst>
                <a:path w="147399" h="242156">
                  <a:moveTo>
                    <a:pt x="0" y="0"/>
                  </a:moveTo>
                  <a:lnTo>
                    <a:pt x="14654" y="53027"/>
                  </a:lnTo>
                  <a:lnTo>
                    <a:pt x="37773" y="103238"/>
                  </a:lnTo>
                  <a:lnTo>
                    <a:pt x="71802" y="158216"/>
                  </a:lnTo>
                  <a:lnTo>
                    <a:pt x="106990" y="208547"/>
                  </a:lnTo>
                  <a:lnTo>
                    <a:pt x="14739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58333" y="702390"/>
              <a:ext cx="191369" cy="227075"/>
            </a:xfrm>
            <a:custGeom>
              <a:avLst/>
              <a:gdLst/>
              <a:ahLst/>
              <a:cxnLst/>
              <a:rect l="0" t="0" r="0" b="0"/>
              <a:pathLst>
                <a:path w="191369" h="227075">
                  <a:moveTo>
                    <a:pt x="132174" y="13547"/>
                  </a:moveTo>
                  <a:lnTo>
                    <a:pt x="115407" y="2369"/>
                  </a:lnTo>
                  <a:lnTo>
                    <a:pt x="94696" y="0"/>
                  </a:lnTo>
                  <a:lnTo>
                    <a:pt x="82623" y="1007"/>
                  </a:lnTo>
                  <a:lnTo>
                    <a:pt x="43273" y="19190"/>
                  </a:lnTo>
                  <a:lnTo>
                    <a:pt x="13157" y="52394"/>
                  </a:lnTo>
                  <a:lnTo>
                    <a:pt x="3238" y="78386"/>
                  </a:lnTo>
                  <a:lnTo>
                    <a:pt x="0" y="106705"/>
                  </a:lnTo>
                  <a:lnTo>
                    <a:pt x="7453" y="166306"/>
                  </a:lnTo>
                  <a:lnTo>
                    <a:pt x="14742" y="189065"/>
                  </a:lnTo>
                  <a:lnTo>
                    <a:pt x="25780" y="206979"/>
                  </a:lnTo>
                  <a:lnTo>
                    <a:pt x="41604" y="219620"/>
                  </a:lnTo>
                  <a:lnTo>
                    <a:pt x="50737" y="224628"/>
                  </a:lnTo>
                  <a:lnTo>
                    <a:pt x="70244" y="227074"/>
                  </a:lnTo>
                  <a:lnTo>
                    <a:pt x="90612" y="223092"/>
                  </a:lnTo>
                  <a:lnTo>
                    <a:pt x="120639" y="207696"/>
                  </a:lnTo>
                  <a:lnTo>
                    <a:pt x="166873" y="166586"/>
                  </a:lnTo>
                  <a:lnTo>
                    <a:pt x="181131" y="148245"/>
                  </a:lnTo>
                  <a:lnTo>
                    <a:pt x="189028" y="125276"/>
                  </a:lnTo>
                  <a:lnTo>
                    <a:pt x="191368" y="100639"/>
                  </a:lnTo>
                  <a:lnTo>
                    <a:pt x="188508" y="77991"/>
                  </a:lnTo>
                  <a:lnTo>
                    <a:pt x="174732" y="45510"/>
                  </a:lnTo>
                  <a:lnTo>
                    <a:pt x="159278" y="30483"/>
                  </a:lnTo>
                  <a:lnTo>
                    <a:pt x="111117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5264" y="694547"/>
              <a:ext cx="231628" cy="220223"/>
            </a:xfrm>
            <a:custGeom>
              <a:avLst/>
              <a:gdLst/>
              <a:ahLst/>
              <a:cxnLst/>
              <a:rect l="0" t="0" r="0" b="0"/>
              <a:pathLst>
                <a:path w="231628" h="220223">
                  <a:moveTo>
                    <a:pt x="0" y="63504"/>
                  </a:moveTo>
                  <a:lnTo>
                    <a:pt x="23719" y="107467"/>
                  </a:lnTo>
                  <a:lnTo>
                    <a:pt x="33669" y="166838"/>
                  </a:lnTo>
                  <a:lnTo>
                    <a:pt x="41002" y="220222"/>
                  </a:lnTo>
                  <a:lnTo>
                    <a:pt x="41619" y="212315"/>
                  </a:lnTo>
                  <a:lnTo>
                    <a:pt x="33716" y="156136"/>
                  </a:lnTo>
                  <a:lnTo>
                    <a:pt x="37595" y="101689"/>
                  </a:lnTo>
                  <a:lnTo>
                    <a:pt x="50797" y="47044"/>
                  </a:lnTo>
                  <a:lnTo>
                    <a:pt x="61960" y="23433"/>
                  </a:lnTo>
                  <a:lnTo>
                    <a:pt x="80960" y="7480"/>
                  </a:lnTo>
                  <a:lnTo>
                    <a:pt x="92578" y="1589"/>
                  </a:lnTo>
                  <a:lnTo>
                    <a:pt x="105002" y="0"/>
                  </a:lnTo>
                  <a:lnTo>
                    <a:pt x="131286" y="4475"/>
                  </a:lnTo>
                  <a:lnTo>
                    <a:pt x="161212" y="20148"/>
                  </a:lnTo>
                  <a:lnTo>
                    <a:pt x="184897" y="45199"/>
                  </a:lnTo>
                  <a:lnTo>
                    <a:pt x="213366" y="105860"/>
                  </a:lnTo>
                  <a:lnTo>
                    <a:pt x="228413" y="161412"/>
                  </a:lnTo>
                  <a:lnTo>
                    <a:pt x="231627" y="210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13995" y="669372"/>
              <a:ext cx="271436" cy="267779"/>
            </a:xfrm>
            <a:custGeom>
              <a:avLst/>
              <a:gdLst/>
              <a:ahLst/>
              <a:cxnLst/>
              <a:rect l="0" t="0" r="0" b="0"/>
              <a:pathLst>
                <a:path w="271436" h="267779">
                  <a:moveTo>
                    <a:pt x="176678" y="88679"/>
                  </a:moveTo>
                  <a:lnTo>
                    <a:pt x="157550" y="34804"/>
                  </a:lnTo>
                  <a:lnTo>
                    <a:pt x="146340" y="14432"/>
                  </a:lnTo>
                  <a:lnTo>
                    <a:pt x="137736" y="7596"/>
                  </a:lnTo>
                  <a:lnTo>
                    <a:pt x="115697" y="0"/>
                  </a:lnTo>
                  <a:lnTo>
                    <a:pt x="105608" y="314"/>
                  </a:lnTo>
                  <a:lnTo>
                    <a:pt x="88160" y="6902"/>
                  </a:lnTo>
                  <a:lnTo>
                    <a:pt x="59594" y="23765"/>
                  </a:lnTo>
                  <a:lnTo>
                    <a:pt x="34492" y="54757"/>
                  </a:lnTo>
                  <a:lnTo>
                    <a:pt x="9371" y="112548"/>
                  </a:lnTo>
                  <a:lnTo>
                    <a:pt x="0" y="166444"/>
                  </a:lnTo>
                  <a:lnTo>
                    <a:pt x="6555" y="213745"/>
                  </a:lnTo>
                  <a:lnTo>
                    <a:pt x="16957" y="245059"/>
                  </a:lnTo>
                  <a:lnTo>
                    <a:pt x="28092" y="261907"/>
                  </a:lnTo>
                  <a:lnTo>
                    <a:pt x="35507" y="266165"/>
                  </a:lnTo>
                  <a:lnTo>
                    <a:pt x="53104" y="267778"/>
                  </a:lnTo>
                  <a:lnTo>
                    <a:pt x="82742" y="256519"/>
                  </a:lnTo>
                  <a:lnTo>
                    <a:pt x="123028" y="230584"/>
                  </a:lnTo>
                  <a:lnTo>
                    <a:pt x="146094" y="202865"/>
                  </a:lnTo>
                  <a:lnTo>
                    <a:pt x="172640" y="140009"/>
                  </a:lnTo>
                  <a:lnTo>
                    <a:pt x="179953" y="114612"/>
                  </a:lnTo>
                  <a:lnTo>
                    <a:pt x="182371" y="111817"/>
                  </a:lnTo>
                  <a:lnTo>
                    <a:pt x="183983" y="115803"/>
                  </a:lnTo>
                  <a:lnTo>
                    <a:pt x="188114" y="134659"/>
                  </a:lnTo>
                  <a:lnTo>
                    <a:pt x="210738" y="192856"/>
                  </a:lnTo>
                  <a:lnTo>
                    <a:pt x="227584" y="219632"/>
                  </a:lnTo>
                  <a:lnTo>
                    <a:pt x="271435" y="257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02743" y="676426"/>
              <a:ext cx="303869" cy="271139"/>
            </a:xfrm>
            <a:custGeom>
              <a:avLst/>
              <a:gdLst/>
              <a:ahLst/>
              <a:cxnLst/>
              <a:rect l="0" t="0" r="0" b="0"/>
              <a:pathLst>
                <a:path w="303869" h="271139">
                  <a:moveTo>
                    <a:pt x="9070" y="102682"/>
                  </a:moveTo>
                  <a:lnTo>
                    <a:pt x="9070" y="161299"/>
                  </a:lnTo>
                  <a:lnTo>
                    <a:pt x="7900" y="221539"/>
                  </a:lnTo>
                  <a:lnTo>
                    <a:pt x="3481" y="246754"/>
                  </a:lnTo>
                  <a:lnTo>
                    <a:pt x="1834" y="250203"/>
                  </a:lnTo>
                  <a:lnTo>
                    <a:pt x="737" y="247823"/>
                  </a:lnTo>
                  <a:lnTo>
                    <a:pt x="0" y="190642"/>
                  </a:lnTo>
                  <a:lnTo>
                    <a:pt x="10051" y="131192"/>
                  </a:lnTo>
                  <a:lnTo>
                    <a:pt x="23302" y="69060"/>
                  </a:lnTo>
                  <a:lnTo>
                    <a:pt x="33694" y="31499"/>
                  </a:lnTo>
                  <a:lnTo>
                    <a:pt x="39524" y="22471"/>
                  </a:lnTo>
                  <a:lnTo>
                    <a:pt x="55361" y="9321"/>
                  </a:lnTo>
                  <a:lnTo>
                    <a:pt x="64497" y="7686"/>
                  </a:lnTo>
                  <a:lnTo>
                    <a:pt x="84007" y="12109"/>
                  </a:lnTo>
                  <a:lnTo>
                    <a:pt x="91783" y="17733"/>
                  </a:lnTo>
                  <a:lnTo>
                    <a:pt x="115789" y="55097"/>
                  </a:lnTo>
                  <a:lnTo>
                    <a:pt x="141234" y="112490"/>
                  </a:lnTo>
                  <a:lnTo>
                    <a:pt x="148918" y="133948"/>
                  </a:lnTo>
                  <a:lnTo>
                    <a:pt x="151435" y="136394"/>
                  </a:lnTo>
                  <a:lnTo>
                    <a:pt x="153113" y="133346"/>
                  </a:lnTo>
                  <a:lnTo>
                    <a:pt x="167627" y="72287"/>
                  </a:lnTo>
                  <a:lnTo>
                    <a:pt x="181160" y="29218"/>
                  </a:lnTo>
                  <a:lnTo>
                    <a:pt x="194349" y="11150"/>
                  </a:lnTo>
                  <a:lnTo>
                    <a:pt x="202779" y="3056"/>
                  </a:lnTo>
                  <a:lnTo>
                    <a:pt x="211909" y="0"/>
                  </a:lnTo>
                  <a:lnTo>
                    <a:pt x="231412" y="2844"/>
                  </a:lnTo>
                  <a:lnTo>
                    <a:pt x="239187" y="9217"/>
                  </a:lnTo>
                  <a:lnTo>
                    <a:pt x="269730" y="66096"/>
                  </a:lnTo>
                  <a:lnTo>
                    <a:pt x="287463" y="121798"/>
                  </a:lnTo>
                  <a:lnTo>
                    <a:pt x="295299" y="181674"/>
                  </a:lnTo>
                  <a:lnTo>
                    <a:pt x="302739" y="243759"/>
                  </a:lnTo>
                  <a:lnTo>
                    <a:pt x="303868" y="271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92740" y="704424"/>
              <a:ext cx="187613" cy="193148"/>
            </a:xfrm>
            <a:custGeom>
              <a:avLst/>
              <a:gdLst/>
              <a:ahLst/>
              <a:cxnLst/>
              <a:rect l="0" t="0" r="0" b="0"/>
              <a:pathLst>
                <a:path w="187613" h="193148">
                  <a:moveTo>
                    <a:pt x="92855" y="127327"/>
                  </a:moveTo>
                  <a:lnTo>
                    <a:pt x="104034" y="110559"/>
                  </a:lnTo>
                  <a:lnTo>
                    <a:pt x="110986" y="72186"/>
                  </a:lnTo>
                  <a:lnTo>
                    <a:pt x="101867" y="29360"/>
                  </a:lnTo>
                  <a:lnTo>
                    <a:pt x="87502" y="10477"/>
                  </a:lnTo>
                  <a:lnTo>
                    <a:pt x="78758" y="3803"/>
                  </a:lnTo>
                  <a:lnTo>
                    <a:pt x="69420" y="524"/>
                  </a:lnTo>
                  <a:lnTo>
                    <a:pt x="49684" y="0"/>
                  </a:lnTo>
                  <a:lnTo>
                    <a:pt x="40678" y="5008"/>
                  </a:lnTo>
                  <a:lnTo>
                    <a:pt x="24432" y="23050"/>
                  </a:lnTo>
                  <a:lnTo>
                    <a:pt x="7722" y="53926"/>
                  </a:lnTo>
                  <a:lnTo>
                    <a:pt x="0" y="105376"/>
                  </a:lnTo>
                  <a:lnTo>
                    <a:pt x="1002" y="150199"/>
                  </a:lnTo>
                  <a:lnTo>
                    <a:pt x="9528" y="171027"/>
                  </a:lnTo>
                  <a:lnTo>
                    <a:pt x="24235" y="184964"/>
                  </a:lnTo>
                  <a:lnTo>
                    <a:pt x="33071" y="190318"/>
                  </a:lnTo>
                  <a:lnTo>
                    <a:pt x="52246" y="193147"/>
                  </a:lnTo>
                  <a:lnTo>
                    <a:pt x="62273" y="192264"/>
                  </a:lnTo>
                  <a:lnTo>
                    <a:pt x="79654" y="181924"/>
                  </a:lnTo>
                  <a:lnTo>
                    <a:pt x="87564" y="174254"/>
                  </a:lnTo>
                  <a:lnTo>
                    <a:pt x="96353" y="150133"/>
                  </a:lnTo>
                  <a:lnTo>
                    <a:pt x="101995" y="92577"/>
                  </a:lnTo>
                  <a:lnTo>
                    <a:pt x="103628" y="86613"/>
                  </a:lnTo>
                  <a:lnTo>
                    <a:pt x="105886" y="86146"/>
                  </a:lnTo>
                  <a:lnTo>
                    <a:pt x="111515" y="94986"/>
                  </a:lnTo>
                  <a:lnTo>
                    <a:pt x="139963" y="149242"/>
                  </a:lnTo>
                  <a:lnTo>
                    <a:pt x="159976" y="176714"/>
                  </a:lnTo>
                  <a:lnTo>
                    <a:pt x="187612" y="190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95343" y="664840"/>
              <a:ext cx="160021" cy="409963"/>
            </a:xfrm>
            <a:custGeom>
              <a:avLst/>
              <a:gdLst/>
              <a:ahLst/>
              <a:cxnLst/>
              <a:rect l="0" t="0" r="0" b="0"/>
              <a:pathLst>
                <a:path w="160021" h="409963">
                  <a:moveTo>
                    <a:pt x="6066" y="145854"/>
                  </a:moveTo>
                  <a:lnTo>
                    <a:pt x="0" y="127656"/>
                  </a:lnTo>
                  <a:lnTo>
                    <a:pt x="3748" y="143582"/>
                  </a:lnTo>
                  <a:lnTo>
                    <a:pt x="11350" y="203555"/>
                  </a:lnTo>
                  <a:lnTo>
                    <a:pt x="22795" y="252398"/>
                  </a:lnTo>
                  <a:lnTo>
                    <a:pt x="26268" y="312826"/>
                  </a:lnTo>
                  <a:lnTo>
                    <a:pt x="32544" y="370169"/>
                  </a:lnTo>
                  <a:lnTo>
                    <a:pt x="30549" y="406900"/>
                  </a:lnTo>
                  <a:lnTo>
                    <a:pt x="28237" y="409962"/>
                  </a:lnTo>
                  <a:lnTo>
                    <a:pt x="25526" y="407324"/>
                  </a:lnTo>
                  <a:lnTo>
                    <a:pt x="22549" y="400885"/>
                  </a:lnTo>
                  <a:lnTo>
                    <a:pt x="17771" y="349695"/>
                  </a:lnTo>
                  <a:lnTo>
                    <a:pt x="13708" y="296430"/>
                  </a:lnTo>
                  <a:lnTo>
                    <a:pt x="7575" y="240588"/>
                  </a:lnTo>
                  <a:lnTo>
                    <a:pt x="6513" y="184842"/>
                  </a:lnTo>
                  <a:lnTo>
                    <a:pt x="6199" y="129460"/>
                  </a:lnTo>
                  <a:lnTo>
                    <a:pt x="7262" y="67919"/>
                  </a:lnTo>
                  <a:lnTo>
                    <a:pt x="15649" y="31905"/>
                  </a:lnTo>
                  <a:lnTo>
                    <a:pt x="26313" y="9812"/>
                  </a:lnTo>
                  <a:lnTo>
                    <a:pt x="33602" y="3687"/>
                  </a:lnTo>
                  <a:lnTo>
                    <a:pt x="41971" y="773"/>
                  </a:lnTo>
                  <a:lnTo>
                    <a:pt x="51060" y="0"/>
                  </a:lnTo>
                  <a:lnTo>
                    <a:pt x="70516" y="5381"/>
                  </a:lnTo>
                  <a:lnTo>
                    <a:pt x="98082" y="21564"/>
                  </a:lnTo>
                  <a:lnTo>
                    <a:pt x="121068" y="44296"/>
                  </a:lnTo>
                  <a:lnTo>
                    <a:pt x="149795" y="83419"/>
                  </a:lnTo>
                  <a:lnTo>
                    <a:pt x="157683" y="107187"/>
                  </a:lnTo>
                  <a:lnTo>
                    <a:pt x="160020" y="132178"/>
                  </a:lnTo>
                  <a:lnTo>
                    <a:pt x="157158" y="154983"/>
                  </a:lnTo>
                  <a:lnTo>
                    <a:pt x="148868" y="173698"/>
                  </a:lnTo>
                  <a:lnTo>
                    <a:pt x="143381" y="181964"/>
                  </a:lnTo>
                  <a:lnTo>
                    <a:pt x="127926" y="194268"/>
                  </a:lnTo>
                  <a:lnTo>
                    <a:pt x="108189" y="202466"/>
                  </a:lnTo>
                  <a:lnTo>
                    <a:pt x="66749" y="210849"/>
                  </a:lnTo>
                  <a:lnTo>
                    <a:pt x="48180" y="219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31126" y="421139"/>
              <a:ext cx="38823" cy="473784"/>
            </a:xfrm>
            <a:custGeom>
              <a:avLst/>
              <a:gdLst/>
              <a:ahLst/>
              <a:cxnLst/>
              <a:rect l="0" t="0" r="0" b="0"/>
              <a:pathLst>
                <a:path w="38823" h="473784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8353" y="145446"/>
                  </a:lnTo>
                  <a:lnTo>
                    <a:pt x="14977" y="203752"/>
                  </a:lnTo>
                  <a:lnTo>
                    <a:pt x="22803" y="259786"/>
                  </a:lnTo>
                  <a:lnTo>
                    <a:pt x="27209" y="314225"/>
                  </a:lnTo>
                  <a:lnTo>
                    <a:pt x="27972" y="363076"/>
                  </a:lnTo>
                  <a:lnTo>
                    <a:pt x="31350" y="425745"/>
                  </a:lnTo>
                  <a:lnTo>
                    <a:pt x="38822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59378" y="579084"/>
              <a:ext cx="315856" cy="10512"/>
            </a:xfrm>
            <a:custGeom>
              <a:avLst/>
              <a:gdLst/>
              <a:ahLst/>
              <a:cxnLst/>
              <a:rect l="0" t="0" r="0" b="0"/>
              <a:pathLst>
                <a:path w="315856" h="10512">
                  <a:moveTo>
                    <a:pt x="315855" y="10511"/>
                  </a:moveTo>
                  <a:lnTo>
                    <a:pt x="266924" y="2178"/>
                  </a:lnTo>
                  <a:lnTo>
                    <a:pt x="219078" y="633"/>
                  </a:lnTo>
                  <a:lnTo>
                    <a:pt x="167857" y="176"/>
                  </a:lnTo>
                  <a:lnTo>
                    <a:pt x="115636" y="40"/>
                  </a:lnTo>
                  <a:lnTo>
                    <a:pt x="66238" y="0"/>
                  </a:lnTo>
                  <a:lnTo>
                    <a:pt x="28204" y="3107"/>
                  </a:lnTo>
                  <a:lnTo>
                    <a:pt x="0" y="10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58639" y="431668"/>
              <a:ext cx="174523" cy="473783"/>
            </a:xfrm>
            <a:custGeom>
              <a:avLst/>
              <a:gdLst/>
              <a:ahLst/>
              <a:cxnLst/>
              <a:rect l="0" t="0" r="0" b="0"/>
              <a:pathLst>
                <a:path w="174523" h="473783">
                  <a:moveTo>
                    <a:pt x="6065" y="0"/>
                  </a:moveTo>
                  <a:lnTo>
                    <a:pt x="0" y="35961"/>
                  </a:lnTo>
                  <a:lnTo>
                    <a:pt x="3748" y="86304"/>
                  </a:lnTo>
                  <a:lnTo>
                    <a:pt x="6548" y="135406"/>
                  </a:lnTo>
                  <a:lnTo>
                    <a:pt x="11350" y="177554"/>
                  </a:lnTo>
                  <a:lnTo>
                    <a:pt x="17382" y="223582"/>
                  </a:lnTo>
                  <a:lnTo>
                    <a:pt x="23963" y="270165"/>
                  </a:lnTo>
                  <a:lnTo>
                    <a:pt x="30788" y="314266"/>
                  </a:lnTo>
                  <a:lnTo>
                    <a:pt x="34601" y="357263"/>
                  </a:lnTo>
                  <a:lnTo>
                    <a:pt x="39867" y="411572"/>
                  </a:lnTo>
                  <a:lnTo>
                    <a:pt x="43315" y="437944"/>
                  </a:lnTo>
                  <a:lnTo>
                    <a:pt x="40948" y="461364"/>
                  </a:lnTo>
                  <a:lnTo>
                    <a:pt x="39849" y="463164"/>
                  </a:lnTo>
                  <a:lnTo>
                    <a:pt x="30609" y="401582"/>
                  </a:lnTo>
                  <a:lnTo>
                    <a:pt x="30930" y="350163"/>
                  </a:lnTo>
                  <a:lnTo>
                    <a:pt x="41913" y="305864"/>
                  </a:lnTo>
                  <a:lnTo>
                    <a:pt x="54753" y="287628"/>
                  </a:lnTo>
                  <a:lnTo>
                    <a:pt x="63090" y="279489"/>
                  </a:lnTo>
                  <a:lnTo>
                    <a:pt x="72157" y="275234"/>
                  </a:lnTo>
                  <a:lnTo>
                    <a:pt x="91592" y="273624"/>
                  </a:lnTo>
                  <a:lnTo>
                    <a:pt x="108808" y="279928"/>
                  </a:lnTo>
                  <a:lnTo>
                    <a:pt x="116674" y="284885"/>
                  </a:lnTo>
                  <a:lnTo>
                    <a:pt x="138924" y="314218"/>
                  </a:lnTo>
                  <a:lnTo>
                    <a:pt x="165063" y="367221"/>
                  </a:lnTo>
                  <a:lnTo>
                    <a:pt x="172654" y="429683"/>
                  </a:lnTo>
                  <a:lnTo>
                    <a:pt x="17452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78965" y="703836"/>
              <a:ext cx="227937" cy="183336"/>
            </a:xfrm>
            <a:custGeom>
              <a:avLst/>
              <a:gdLst/>
              <a:ahLst/>
              <a:cxnLst/>
              <a:rect l="0" t="0" r="0" b="0"/>
              <a:pathLst>
                <a:path w="227937" h="183336">
                  <a:moveTo>
                    <a:pt x="101594" y="138443"/>
                  </a:moveTo>
                  <a:lnTo>
                    <a:pt x="112773" y="121676"/>
                  </a:lnTo>
                  <a:lnTo>
                    <a:pt x="119724" y="83302"/>
                  </a:lnTo>
                  <a:lnTo>
                    <a:pt x="116195" y="46066"/>
                  </a:lnTo>
                  <a:lnTo>
                    <a:pt x="107694" y="26807"/>
                  </a:lnTo>
                  <a:lnTo>
                    <a:pt x="102151" y="18396"/>
                  </a:lnTo>
                  <a:lnTo>
                    <a:pt x="83515" y="5930"/>
                  </a:lnTo>
                  <a:lnTo>
                    <a:pt x="71994" y="968"/>
                  </a:lnTo>
                  <a:lnTo>
                    <a:pt x="60804" y="0"/>
                  </a:lnTo>
                  <a:lnTo>
                    <a:pt x="39011" y="5163"/>
                  </a:lnTo>
                  <a:lnTo>
                    <a:pt x="23867" y="18376"/>
                  </a:lnTo>
                  <a:lnTo>
                    <a:pt x="8764" y="48666"/>
                  </a:lnTo>
                  <a:lnTo>
                    <a:pt x="0" y="87276"/>
                  </a:lnTo>
                  <a:lnTo>
                    <a:pt x="523" y="125232"/>
                  </a:lnTo>
                  <a:lnTo>
                    <a:pt x="6372" y="146610"/>
                  </a:lnTo>
                  <a:lnTo>
                    <a:pt x="16769" y="163910"/>
                  </a:lnTo>
                  <a:lnTo>
                    <a:pt x="35428" y="176278"/>
                  </a:lnTo>
                  <a:lnTo>
                    <a:pt x="58149" y="183335"/>
                  </a:lnTo>
                  <a:lnTo>
                    <a:pt x="79945" y="182572"/>
                  </a:lnTo>
                  <a:lnTo>
                    <a:pt x="89501" y="177221"/>
                  </a:lnTo>
                  <a:lnTo>
                    <a:pt x="106359" y="158797"/>
                  </a:lnTo>
                  <a:lnTo>
                    <a:pt x="115410" y="131892"/>
                  </a:lnTo>
                  <a:lnTo>
                    <a:pt x="126810" y="78138"/>
                  </a:lnTo>
                  <a:lnTo>
                    <a:pt x="128933" y="74843"/>
                  </a:lnTo>
                  <a:lnTo>
                    <a:pt x="130349" y="77326"/>
                  </a:lnTo>
                  <a:lnTo>
                    <a:pt x="138210" y="109343"/>
                  </a:lnTo>
                  <a:lnTo>
                    <a:pt x="159433" y="148293"/>
                  </a:lnTo>
                  <a:lnTo>
                    <a:pt x="172534" y="164658"/>
                  </a:lnTo>
                  <a:lnTo>
                    <a:pt x="192395" y="173491"/>
                  </a:lnTo>
                  <a:lnTo>
                    <a:pt x="227936" y="180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59582" y="389554"/>
              <a:ext cx="21020" cy="526426"/>
            </a:xfrm>
            <a:custGeom>
              <a:avLst/>
              <a:gdLst/>
              <a:ahLst/>
              <a:cxnLst/>
              <a:rect l="0" t="0" r="0" b="0"/>
              <a:pathLst>
                <a:path w="21020" h="526426">
                  <a:moveTo>
                    <a:pt x="10491" y="0"/>
                  </a:moveTo>
                  <a:lnTo>
                    <a:pt x="3255" y="28726"/>
                  </a:lnTo>
                  <a:lnTo>
                    <a:pt x="612" y="92112"/>
                  </a:lnTo>
                  <a:lnTo>
                    <a:pt x="91" y="150386"/>
                  </a:lnTo>
                  <a:lnTo>
                    <a:pt x="0" y="198457"/>
                  </a:lnTo>
                  <a:lnTo>
                    <a:pt x="1139" y="258697"/>
                  </a:lnTo>
                  <a:lnTo>
                    <a:pt x="7200" y="305028"/>
                  </a:lnTo>
                  <a:lnTo>
                    <a:pt x="9516" y="366719"/>
                  </a:lnTo>
                  <a:lnTo>
                    <a:pt x="11372" y="421913"/>
                  </a:lnTo>
                  <a:lnTo>
                    <a:pt x="18767" y="483077"/>
                  </a:lnTo>
                  <a:lnTo>
                    <a:pt x="2101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91088" y="589595"/>
              <a:ext cx="305328" cy="52644"/>
            </a:xfrm>
            <a:custGeom>
              <a:avLst/>
              <a:gdLst/>
              <a:ahLst/>
              <a:cxnLst/>
              <a:rect l="0" t="0" r="0" b="0"/>
              <a:pathLst>
                <a:path w="305328" h="52644">
                  <a:moveTo>
                    <a:pt x="305327" y="0"/>
                  </a:moveTo>
                  <a:lnTo>
                    <a:pt x="251183" y="3120"/>
                  </a:lnTo>
                  <a:lnTo>
                    <a:pt x="188362" y="17959"/>
                  </a:lnTo>
                  <a:lnTo>
                    <a:pt x="130967" y="31667"/>
                  </a:lnTo>
                  <a:lnTo>
                    <a:pt x="73963" y="45640"/>
                  </a:lnTo>
                  <a:lnTo>
                    <a:pt x="12975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49106" y="624108"/>
              <a:ext cx="239465" cy="299845"/>
            </a:xfrm>
            <a:custGeom>
              <a:avLst/>
              <a:gdLst/>
              <a:ahLst/>
              <a:cxnLst/>
              <a:rect l="0" t="0" r="0" b="0"/>
              <a:pathLst>
                <a:path w="239465" h="299845">
                  <a:moveTo>
                    <a:pt x="121091" y="18130"/>
                  </a:moveTo>
                  <a:lnTo>
                    <a:pt x="109912" y="6951"/>
                  </a:lnTo>
                  <a:lnTo>
                    <a:pt x="91946" y="1463"/>
                  </a:lnTo>
                  <a:lnTo>
                    <a:pt x="80604" y="0"/>
                  </a:lnTo>
                  <a:lnTo>
                    <a:pt x="42284" y="9119"/>
                  </a:lnTo>
                  <a:lnTo>
                    <a:pt x="21335" y="23484"/>
                  </a:lnTo>
                  <a:lnTo>
                    <a:pt x="12472" y="32227"/>
                  </a:lnTo>
                  <a:lnTo>
                    <a:pt x="2626" y="54421"/>
                  </a:lnTo>
                  <a:lnTo>
                    <a:pt x="0" y="66891"/>
                  </a:lnTo>
                  <a:lnTo>
                    <a:pt x="589" y="77543"/>
                  </a:lnTo>
                  <a:lnTo>
                    <a:pt x="7483" y="95618"/>
                  </a:lnTo>
                  <a:lnTo>
                    <a:pt x="24518" y="118948"/>
                  </a:lnTo>
                  <a:lnTo>
                    <a:pt x="49973" y="135090"/>
                  </a:lnTo>
                  <a:lnTo>
                    <a:pt x="103493" y="154689"/>
                  </a:lnTo>
                  <a:lnTo>
                    <a:pt x="156869" y="163388"/>
                  </a:lnTo>
                  <a:lnTo>
                    <a:pt x="178327" y="170816"/>
                  </a:lnTo>
                  <a:lnTo>
                    <a:pt x="216754" y="194649"/>
                  </a:lnTo>
                  <a:lnTo>
                    <a:pt x="231068" y="211227"/>
                  </a:lnTo>
                  <a:lnTo>
                    <a:pt x="236522" y="220560"/>
                  </a:lnTo>
                  <a:lnTo>
                    <a:pt x="239464" y="243410"/>
                  </a:lnTo>
                  <a:lnTo>
                    <a:pt x="238611" y="256054"/>
                  </a:lnTo>
                  <a:lnTo>
                    <a:pt x="234532" y="265653"/>
                  </a:lnTo>
                  <a:lnTo>
                    <a:pt x="220643" y="279439"/>
                  </a:lnTo>
                  <a:lnTo>
                    <a:pt x="193092" y="293776"/>
                  </a:lnTo>
                  <a:lnTo>
                    <a:pt x="157112" y="299844"/>
                  </a:lnTo>
                  <a:lnTo>
                    <a:pt x="116816" y="296053"/>
                  </a:lnTo>
                  <a:lnTo>
                    <a:pt x="61278" y="277056"/>
                  </a:lnTo>
                  <a:lnTo>
                    <a:pt x="5277" y="260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96538" y="400082"/>
              <a:ext cx="183529" cy="529176"/>
            </a:xfrm>
            <a:custGeom>
              <a:avLst/>
              <a:gdLst/>
              <a:ahLst/>
              <a:cxnLst/>
              <a:rect l="0" t="0" r="0" b="0"/>
              <a:pathLst>
                <a:path w="183529" h="529176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5685" y="163232"/>
                  </a:lnTo>
                  <a:lnTo>
                    <a:pt x="27232" y="221453"/>
                  </a:lnTo>
                  <a:lnTo>
                    <a:pt x="31466" y="280345"/>
                  </a:lnTo>
                  <a:lnTo>
                    <a:pt x="39665" y="337177"/>
                  </a:lnTo>
                  <a:lnTo>
                    <a:pt x="41389" y="385344"/>
                  </a:lnTo>
                  <a:lnTo>
                    <a:pt x="41900" y="444069"/>
                  </a:lnTo>
                  <a:lnTo>
                    <a:pt x="42051" y="502803"/>
                  </a:lnTo>
                  <a:lnTo>
                    <a:pt x="40917" y="528795"/>
                  </a:lnTo>
                  <a:lnTo>
                    <a:pt x="38976" y="529175"/>
                  </a:lnTo>
                  <a:lnTo>
                    <a:pt x="36513" y="524749"/>
                  </a:lnTo>
                  <a:lnTo>
                    <a:pt x="32235" y="468132"/>
                  </a:lnTo>
                  <a:lnTo>
                    <a:pt x="31714" y="408066"/>
                  </a:lnTo>
                  <a:lnTo>
                    <a:pt x="37883" y="382574"/>
                  </a:lnTo>
                  <a:lnTo>
                    <a:pt x="54509" y="351612"/>
                  </a:lnTo>
                  <a:lnTo>
                    <a:pt x="60905" y="343202"/>
                  </a:lnTo>
                  <a:lnTo>
                    <a:pt x="69850" y="338766"/>
                  </a:lnTo>
                  <a:lnTo>
                    <a:pt x="92266" y="336956"/>
                  </a:lnTo>
                  <a:lnTo>
                    <a:pt x="111587" y="343171"/>
                  </a:lnTo>
                  <a:lnTo>
                    <a:pt x="127973" y="354902"/>
                  </a:lnTo>
                  <a:lnTo>
                    <a:pt x="143055" y="371814"/>
                  </a:lnTo>
                  <a:lnTo>
                    <a:pt x="167423" y="429910"/>
                  </a:lnTo>
                  <a:lnTo>
                    <a:pt x="183528" y="484080"/>
                  </a:lnTo>
                  <a:lnTo>
                    <a:pt x="180229" y="513901"/>
                  </a:lnTo>
                  <a:lnTo>
                    <a:pt x="178985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35886" y="741242"/>
              <a:ext cx="147046" cy="219869"/>
            </a:xfrm>
            <a:custGeom>
              <a:avLst/>
              <a:gdLst/>
              <a:ahLst/>
              <a:cxnLst/>
              <a:rect l="0" t="0" r="0" b="0"/>
              <a:pathLst>
                <a:path w="147046" h="219869">
                  <a:moveTo>
                    <a:pt x="76508" y="48395"/>
                  </a:moveTo>
                  <a:lnTo>
                    <a:pt x="82097" y="31627"/>
                  </a:lnTo>
                  <a:lnTo>
                    <a:pt x="78602" y="14036"/>
                  </a:lnTo>
                  <a:lnTo>
                    <a:pt x="74395" y="4432"/>
                  </a:lnTo>
                  <a:lnTo>
                    <a:pt x="68079" y="369"/>
                  </a:lnTo>
                  <a:lnTo>
                    <a:pt x="60361" y="0"/>
                  </a:lnTo>
                  <a:lnTo>
                    <a:pt x="51704" y="2094"/>
                  </a:lnTo>
                  <a:lnTo>
                    <a:pt x="35848" y="16898"/>
                  </a:lnTo>
                  <a:lnTo>
                    <a:pt x="12194" y="58941"/>
                  </a:lnTo>
                  <a:lnTo>
                    <a:pt x="0" y="96103"/>
                  </a:lnTo>
                  <a:lnTo>
                    <a:pt x="156" y="136750"/>
                  </a:lnTo>
                  <a:lnTo>
                    <a:pt x="13201" y="172840"/>
                  </a:lnTo>
                  <a:lnTo>
                    <a:pt x="31883" y="200171"/>
                  </a:lnTo>
                  <a:lnTo>
                    <a:pt x="57827" y="217498"/>
                  </a:lnTo>
                  <a:lnTo>
                    <a:pt x="80683" y="219868"/>
                  </a:lnTo>
                  <a:lnTo>
                    <a:pt x="104100" y="215852"/>
                  </a:lnTo>
                  <a:lnTo>
                    <a:pt x="122306" y="206268"/>
                  </a:lnTo>
                  <a:lnTo>
                    <a:pt x="135077" y="187971"/>
                  </a:lnTo>
                  <a:lnTo>
                    <a:pt x="143483" y="164241"/>
                  </a:lnTo>
                  <a:lnTo>
                    <a:pt x="147045" y="125743"/>
                  </a:lnTo>
                  <a:lnTo>
                    <a:pt x="135290" y="69932"/>
                  </a:lnTo>
                  <a:lnTo>
                    <a:pt x="119791" y="43598"/>
                  </a:lnTo>
                  <a:lnTo>
                    <a:pt x="87036" y="16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28207" y="758051"/>
              <a:ext cx="271314" cy="206156"/>
            </a:xfrm>
            <a:custGeom>
              <a:avLst/>
              <a:gdLst/>
              <a:ahLst/>
              <a:cxnLst/>
              <a:rect l="0" t="0" r="0" b="0"/>
              <a:pathLst>
                <a:path w="271314" h="206156">
                  <a:moveTo>
                    <a:pt x="0" y="42114"/>
                  </a:moveTo>
                  <a:lnTo>
                    <a:pt x="3120" y="91045"/>
                  </a:lnTo>
                  <a:lnTo>
                    <a:pt x="14655" y="144586"/>
                  </a:lnTo>
                  <a:lnTo>
                    <a:pt x="30339" y="172562"/>
                  </a:lnTo>
                  <a:lnTo>
                    <a:pt x="49804" y="195669"/>
                  </a:lnTo>
                  <a:lnTo>
                    <a:pt x="69709" y="203948"/>
                  </a:lnTo>
                  <a:lnTo>
                    <a:pt x="81568" y="206155"/>
                  </a:lnTo>
                  <a:lnTo>
                    <a:pt x="90643" y="204117"/>
                  </a:lnTo>
                  <a:lnTo>
                    <a:pt x="97863" y="199249"/>
                  </a:lnTo>
                  <a:lnTo>
                    <a:pt x="109005" y="184482"/>
                  </a:lnTo>
                  <a:lnTo>
                    <a:pt x="117857" y="166220"/>
                  </a:lnTo>
                  <a:lnTo>
                    <a:pt x="123829" y="130619"/>
                  </a:lnTo>
                  <a:lnTo>
                    <a:pt x="127006" y="125684"/>
                  </a:lnTo>
                  <a:lnTo>
                    <a:pt x="131464" y="125903"/>
                  </a:lnTo>
                  <a:lnTo>
                    <a:pt x="142656" y="135506"/>
                  </a:lnTo>
                  <a:lnTo>
                    <a:pt x="175775" y="174602"/>
                  </a:lnTo>
                  <a:lnTo>
                    <a:pt x="202210" y="190684"/>
                  </a:lnTo>
                  <a:lnTo>
                    <a:pt x="222063" y="192763"/>
                  </a:lnTo>
                  <a:lnTo>
                    <a:pt x="232270" y="191680"/>
                  </a:lnTo>
                  <a:lnTo>
                    <a:pt x="240245" y="187448"/>
                  </a:lnTo>
                  <a:lnTo>
                    <a:pt x="252225" y="173388"/>
                  </a:lnTo>
                  <a:lnTo>
                    <a:pt x="265546" y="140152"/>
                  </a:lnTo>
                  <a:lnTo>
                    <a:pt x="271313" y="100668"/>
                  </a:lnTo>
                  <a:lnTo>
                    <a:pt x="257620" y="46575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44062" y="720877"/>
              <a:ext cx="204187" cy="235276"/>
            </a:xfrm>
            <a:custGeom>
              <a:avLst/>
              <a:gdLst/>
              <a:ahLst/>
              <a:cxnLst/>
              <a:rect l="0" t="0" r="0" b="0"/>
              <a:pathLst>
                <a:path w="204187" h="235276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67664" y="10283"/>
                  </a:lnTo>
                  <a:lnTo>
                    <a:pt x="51130" y="22883"/>
                  </a:lnTo>
                  <a:lnTo>
                    <a:pt x="35982" y="40181"/>
                  </a:lnTo>
                  <a:lnTo>
                    <a:pt x="33347" y="49707"/>
                  </a:lnTo>
                  <a:lnTo>
                    <a:pt x="36658" y="69651"/>
                  </a:lnTo>
                  <a:lnTo>
                    <a:pt x="51676" y="95020"/>
                  </a:lnTo>
                  <a:lnTo>
                    <a:pt x="70540" y="106947"/>
                  </a:lnTo>
                  <a:lnTo>
                    <a:pt x="133161" y="129074"/>
                  </a:lnTo>
                  <a:lnTo>
                    <a:pt x="189025" y="154966"/>
                  </a:lnTo>
                  <a:lnTo>
                    <a:pt x="196206" y="162495"/>
                  </a:lnTo>
                  <a:lnTo>
                    <a:pt x="204186" y="183340"/>
                  </a:lnTo>
                  <a:lnTo>
                    <a:pt x="201635" y="193110"/>
                  </a:lnTo>
                  <a:lnTo>
                    <a:pt x="186321" y="210204"/>
                  </a:lnTo>
                  <a:lnTo>
                    <a:pt x="156982" y="227393"/>
                  </a:lnTo>
                  <a:lnTo>
                    <a:pt x="106051" y="235275"/>
                  </a:lnTo>
                  <a:lnTo>
                    <a:pt x="43999" y="233713"/>
                  </a:lnTo>
                  <a:lnTo>
                    <a:pt x="0" y="226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1169096" y="1495046"/>
            <a:ext cx="170896" cy="288545"/>
          </a:xfrm>
          <a:custGeom>
            <a:avLst/>
            <a:gdLst/>
            <a:ahLst/>
            <a:cxnLst/>
            <a:rect l="0" t="0" r="0" b="0"/>
            <a:pathLst>
              <a:path w="170896" h="288545">
                <a:moveTo>
                  <a:pt x="10095" y="10529"/>
                </a:moveTo>
                <a:lnTo>
                  <a:pt x="1762" y="48007"/>
                </a:lnTo>
                <a:lnTo>
                  <a:pt x="0" y="99430"/>
                </a:lnTo>
                <a:lnTo>
                  <a:pt x="822" y="153478"/>
                </a:lnTo>
                <a:lnTo>
                  <a:pt x="14232" y="209984"/>
                </a:lnTo>
                <a:lnTo>
                  <a:pt x="34354" y="263135"/>
                </a:lnTo>
                <a:lnTo>
                  <a:pt x="40306" y="273690"/>
                </a:lnTo>
                <a:lnTo>
                  <a:pt x="48953" y="280726"/>
                </a:lnTo>
                <a:lnTo>
                  <a:pt x="71039" y="288544"/>
                </a:lnTo>
                <a:lnTo>
                  <a:pt x="81140" y="288289"/>
                </a:lnTo>
                <a:lnTo>
                  <a:pt x="98603" y="281767"/>
                </a:lnTo>
                <a:lnTo>
                  <a:pt x="121588" y="259351"/>
                </a:lnTo>
                <a:lnTo>
                  <a:pt x="154268" y="201728"/>
                </a:lnTo>
                <a:lnTo>
                  <a:pt x="170895" y="147083"/>
                </a:lnTo>
                <a:lnTo>
                  <a:pt x="170694" y="102722"/>
                </a:lnTo>
                <a:lnTo>
                  <a:pt x="161315" y="46981"/>
                </a:lnTo>
                <a:lnTo>
                  <a:pt x="15749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1399924" y="1179191"/>
            <a:ext cx="5182559" cy="694882"/>
            <a:chOff x="1399924" y="1179191"/>
            <a:chExt cx="5182559" cy="694882"/>
          </a:xfrm>
        </p:grpSpPr>
        <p:sp>
          <p:nvSpPr>
            <p:cNvPr id="42" name="Freeform 41"/>
            <p:cNvSpPr/>
            <p:nvPr/>
          </p:nvSpPr>
          <p:spPr>
            <a:xfrm>
              <a:off x="1399924" y="1481855"/>
              <a:ext cx="194010" cy="275079"/>
            </a:xfrm>
            <a:custGeom>
              <a:avLst/>
              <a:gdLst/>
              <a:ahLst/>
              <a:cxnLst/>
              <a:rect l="0" t="0" r="0" b="0"/>
              <a:pathLst>
                <a:path w="194010" h="275079">
                  <a:moveTo>
                    <a:pt x="137236" y="23720"/>
                  </a:moveTo>
                  <a:lnTo>
                    <a:pt x="119255" y="8079"/>
                  </a:lnTo>
                  <a:lnTo>
                    <a:pt x="102339" y="0"/>
                  </a:lnTo>
                  <a:lnTo>
                    <a:pt x="61905" y="54"/>
                  </a:lnTo>
                  <a:lnTo>
                    <a:pt x="39025" y="7742"/>
                  </a:lnTo>
                  <a:lnTo>
                    <a:pt x="5272" y="31742"/>
                  </a:lnTo>
                  <a:lnTo>
                    <a:pt x="1297" y="40766"/>
                  </a:lnTo>
                  <a:lnTo>
                    <a:pt x="0" y="63271"/>
                  </a:lnTo>
                  <a:lnTo>
                    <a:pt x="6442" y="82632"/>
                  </a:lnTo>
                  <a:lnTo>
                    <a:pt x="18274" y="99036"/>
                  </a:lnTo>
                  <a:lnTo>
                    <a:pt x="35231" y="114125"/>
                  </a:lnTo>
                  <a:lnTo>
                    <a:pt x="57585" y="122392"/>
                  </a:lnTo>
                  <a:lnTo>
                    <a:pt x="110064" y="127698"/>
                  </a:lnTo>
                  <a:lnTo>
                    <a:pt x="168017" y="140285"/>
                  </a:lnTo>
                  <a:lnTo>
                    <a:pt x="178813" y="143544"/>
                  </a:lnTo>
                  <a:lnTo>
                    <a:pt x="186011" y="150396"/>
                  </a:lnTo>
                  <a:lnTo>
                    <a:pt x="194009" y="170487"/>
                  </a:lnTo>
                  <a:lnTo>
                    <a:pt x="192922" y="208106"/>
                  </a:lnTo>
                  <a:lnTo>
                    <a:pt x="184992" y="228892"/>
                  </a:lnTo>
                  <a:lnTo>
                    <a:pt x="172499" y="245929"/>
                  </a:lnTo>
                  <a:lnTo>
                    <a:pt x="155248" y="261299"/>
                  </a:lnTo>
                  <a:lnTo>
                    <a:pt x="132763" y="269691"/>
                  </a:lnTo>
                  <a:lnTo>
                    <a:pt x="80201" y="275078"/>
                  </a:lnTo>
                  <a:lnTo>
                    <a:pt x="55735" y="269575"/>
                  </a:lnTo>
                  <a:lnTo>
                    <a:pt x="10894" y="255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98422" y="1473989"/>
              <a:ext cx="270449" cy="205766"/>
            </a:xfrm>
            <a:custGeom>
              <a:avLst/>
              <a:gdLst/>
              <a:ahLst/>
              <a:cxnLst/>
              <a:rect l="0" t="0" r="0" b="0"/>
              <a:pathLst>
                <a:path w="270449" h="205766">
                  <a:moveTo>
                    <a:pt x="7236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14751" y="146640"/>
                  </a:lnTo>
                  <a:lnTo>
                    <a:pt x="26100" y="177590"/>
                  </a:lnTo>
                  <a:lnTo>
                    <a:pt x="37457" y="194352"/>
                  </a:lnTo>
                  <a:lnTo>
                    <a:pt x="46100" y="199758"/>
                  </a:lnTo>
                  <a:lnTo>
                    <a:pt x="68183" y="205765"/>
                  </a:lnTo>
                  <a:lnTo>
                    <a:pt x="78283" y="203857"/>
                  </a:lnTo>
                  <a:lnTo>
                    <a:pt x="95744" y="192379"/>
                  </a:lnTo>
                  <a:lnTo>
                    <a:pt x="108184" y="172459"/>
                  </a:lnTo>
                  <a:lnTo>
                    <a:pt x="129497" y="116124"/>
                  </a:lnTo>
                  <a:lnTo>
                    <a:pt x="133197" y="116021"/>
                  </a:lnTo>
                  <a:lnTo>
                    <a:pt x="136833" y="119461"/>
                  </a:lnTo>
                  <a:lnTo>
                    <a:pt x="171214" y="177475"/>
                  </a:lnTo>
                  <a:lnTo>
                    <a:pt x="188909" y="189232"/>
                  </a:lnTo>
                  <a:lnTo>
                    <a:pt x="208472" y="192118"/>
                  </a:lnTo>
                  <a:lnTo>
                    <a:pt x="218602" y="191250"/>
                  </a:lnTo>
                  <a:lnTo>
                    <a:pt x="226526" y="187161"/>
                  </a:lnTo>
                  <a:lnTo>
                    <a:pt x="238449" y="173260"/>
                  </a:lnTo>
                  <a:lnTo>
                    <a:pt x="259403" y="114135"/>
                  </a:lnTo>
                  <a:lnTo>
                    <a:pt x="268266" y="53741"/>
                  </a:lnTo>
                  <a:lnTo>
                    <a:pt x="270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34236" y="1273948"/>
              <a:ext cx="180995" cy="357970"/>
            </a:xfrm>
            <a:custGeom>
              <a:avLst/>
              <a:gdLst/>
              <a:ahLst/>
              <a:cxnLst/>
              <a:rect l="0" t="0" r="0" b="0"/>
              <a:pathLst>
                <a:path w="180995" h="35797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5" y="188872"/>
                  </a:lnTo>
                  <a:lnTo>
                    <a:pt x="21279" y="247705"/>
                  </a:lnTo>
                  <a:lnTo>
                    <a:pt x="27788" y="304993"/>
                  </a:lnTo>
                  <a:lnTo>
                    <a:pt x="29492" y="312123"/>
                  </a:lnTo>
                  <a:lnTo>
                    <a:pt x="31798" y="313367"/>
                  </a:lnTo>
                  <a:lnTo>
                    <a:pt x="34505" y="310686"/>
                  </a:lnTo>
                  <a:lnTo>
                    <a:pt x="50659" y="257101"/>
                  </a:lnTo>
                  <a:lnTo>
                    <a:pt x="64158" y="214998"/>
                  </a:lnTo>
                  <a:lnTo>
                    <a:pt x="77598" y="193821"/>
                  </a:lnTo>
                  <a:lnTo>
                    <a:pt x="95270" y="180509"/>
                  </a:lnTo>
                  <a:lnTo>
                    <a:pt x="103726" y="178831"/>
                  </a:lnTo>
                  <a:lnTo>
                    <a:pt x="111703" y="180052"/>
                  </a:lnTo>
                  <a:lnTo>
                    <a:pt x="119360" y="183205"/>
                  </a:lnTo>
                  <a:lnTo>
                    <a:pt x="141316" y="204412"/>
                  </a:lnTo>
                  <a:lnTo>
                    <a:pt x="165287" y="253259"/>
                  </a:lnTo>
                  <a:lnTo>
                    <a:pt x="180107" y="294911"/>
                  </a:lnTo>
                  <a:lnTo>
                    <a:pt x="180994" y="315905"/>
                  </a:lnTo>
                  <a:lnTo>
                    <a:pt x="1767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76877" y="1432295"/>
              <a:ext cx="165777" cy="220796"/>
            </a:xfrm>
            <a:custGeom>
              <a:avLst/>
              <a:gdLst/>
              <a:ahLst/>
              <a:cxnLst/>
              <a:rect l="0" t="0" r="0" b="0"/>
              <a:pathLst>
                <a:path w="165777" h="220796">
                  <a:moveTo>
                    <a:pt x="81548" y="115394"/>
                  </a:moveTo>
                  <a:lnTo>
                    <a:pt x="96202" y="65842"/>
                  </a:lnTo>
                  <a:lnTo>
                    <a:pt x="95118" y="26492"/>
                  </a:lnTo>
                  <a:lnTo>
                    <a:pt x="90594" y="16352"/>
                  </a:lnTo>
                  <a:lnTo>
                    <a:pt x="76210" y="1965"/>
                  </a:lnTo>
                  <a:lnTo>
                    <a:pt x="68630" y="0"/>
                  </a:lnTo>
                  <a:lnTo>
                    <a:pt x="61238" y="1030"/>
                  </a:lnTo>
                  <a:lnTo>
                    <a:pt x="46785" y="8413"/>
                  </a:lnTo>
                  <a:lnTo>
                    <a:pt x="32562" y="19494"/>
                  </a:lnTo>
                  <a:lnTo>
                    <a:pt x="16990" y="44475"/>
                  </a:lnTo>
                  <a:lnTo>
                    <a:pt x="2418" y="92763"/>
                  </a:lnTo>
                  <a:lnTo>
                    <a:pt x="0" y="132345"/>
                  </a:lnTo>
                  <a:lnTo>
                    <a:pt x="12173" y="188552"/>
                  </a:lnTo>
                  <a:lnTo>
                    <a:pt x="27717" y="214929"/>
                  </a:lnTo>
                  <a:lnTo>
                    <a:pt x="35132" y="219185"/>
                  </a:lnTo>
                  <a:lnTo>
                    <a:pt x="52730" y="220795"/>
                  </a:lnTo>
                  <a:lnTo>
                    <a:pt x="69129" y="214491"/>
                  </a:lnTo>
                  <a:lnTo>
                    <a:pt x="76778" y="209535"/>
                  </a:lnTo>
                  <a:lnTo>
                    <a:pt x="88396" y="194669"/>
                  </a:lnTo>
                  <a:lnTo>
                    <a:pt x="105387" y="156529"/>
                  </a:lnTo>
                  <a:lnTo>
                    <a:pt x="112773" y="114984"/>
                  </a:lnTo>
                  <a:lnTo>
                    <a:pt x="115232" y="115121"/>
                  </a:lnTo>
                  <a:lnTo>
                    <a:pt x="121085" y="124631"/>
                  </a:lnTo>
                  <a:lnTo>
                    <a:pt x="137494" y="156213"/>
                  </a:lnTo>
                  <a:lnTo>
                    <a:pt x="165776" y="189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16545" y="1231834"/>
              <a:ext cx="31393" cy="431669"/>
            </a:xfrm>
            <a:custGeom>
              <a:avLst/>
              <a:gdLst/>
              <a:ahLst/>
              <a:cxnLst/>
              <a:rect l="0" t="0" r="0" b="0"/>
              <a:pathLst>
                <a:path w="31393" h="431669">
                  <a:moveTo>
                    <a:pt x="10335" y="0"/>
                  </a:moveTo>
                  <a:lnTo>
                    <a:pt x="3100" y="28726"/>
                  </a:lnTo>
                  <a:lnTo>
                    <a:pt x="457" y="92112"/>
                  </a:lnTo>
                  <a:lnTo>
                    <a:pt x="0" y="145445"/>
                  </a:lnTo>
                  <a:lnTo>
                    <a:pt x="2984" y="200632"/>
                  </a:lnTo>
                  <a:lnTo>
                    <a:pt x="8883" y="256310"/>
                  </a:lnTo>
                  <a:lnTo>
                    <a:pt x="17284" y="306302"/>
                  </a:lnTo>
                  <a:lnTo>
                    <a:pt x="20157" y="366957"/>
                  </a:lnTo>
                  <a:lnTo>
                    <a:pt x="23774" y="403916"/>
                  </a:lnTo>
                  <a:lnTo>
                    <a:pt x="3139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21595" y="137923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8011" y="3119"/>
                  </a:lnTo>
                  <a:lnTo>
                    <a:pt x="133065" y="9065"/>
                  </a:lnTo>
                  <a:lnTo>
                    <a:pt x="71466" y="18669"/>
                  </a:lnTo>
                  <a:lnTo>
                    <a:pt x="3404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4419" y="1210777"/>
              <a:ext cx="31530" cy="463255"/>
            </a:xfrm>
            <a:custGeom>
              <a:avLst/>
              <a:gdLst/>
              <a:ahLst/>
              <a:cxnLst/>
              <a:rect l="0" t="0" r="0" b="0"/>
              <a:pathLst>
                <a:path w="31530" h="463255">
                  <a:moveTo>
                    <a:pt x="10472" y="0"/>
                  </a:moveTo>
                  <a:lnTo>
                    <a:pt x="2139" y="37478"/>
                  </a:lnTo>
                  <a:lnTo>
                    <a:pt x="377" y="100080"/>
                  </a:lnTo>
                  <a:lnTo>
                    <a:pt x="136" y="142356"/>
                  </a:lnTo>
                  <a:lnTo>
                    <a:pt x="0" y="202836"/>
                  </a:lnTo>
                  <a:lnTo>
                    <a:pt x="5544" y="259605"/>
                  </a:lnTo>
                  <a:lnTo>
                    <a:pt x="14601" y="310497"/>
                  </a:lnTo>
                  <a:lnTo>
                    <a:pt x="19104" y="364440"/>
                  </a:lnTo>
                  <a:lnTo>
                    <a:pt x="21796" y="424324"/>
                  </a:lnTo>
                  <a:lnTo>
                    <a:pt x="3152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37492" y="1410818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25653" y="23719"/>
                  </a:lnTo>
                  <a:lnTo>
                    <a:pt x="171478" y="37268"/>
                  </a:lnTo>
                  <a:lnTo>
                    <a:pt x="115717" y="44276"/>
                  </a:lnTo>
                  <a:lnTo>
                    <a:pt x="59642" y="509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32290" y="1179191"/>
              <a:ext cx="318581" cy="473784"/>
            </a:xfrm>
            <a:custGeom>
              <a:avLst/>
              <a:gdLst/>
              <a:ahLst/>
              <a:cxnLst/>
              <a:rect l="0" t="0" r="0" b="0"/>
              <a:pathLst>
                <a:path w="318581" h="473784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21330" y="159451"/>
                  </a:lnTo>
                  <a:lnTo>
                    <a:pt x="28547" y="215311"/>
                  </a:lnTo>
                  <a:lnTo>
                    <a:pt x="36574" y="270518"/>
                  </a:lnTo>
                  <a:lnTo>
                    <a:pt x="41020" y="332030"/>
                  </a:lnTo>
                  <a:lnTo>
                    <a:pt x="42959" y="381999"/>
                  </a:lnTo>
                  <a:lnTo>
                    <a:pt x="48083" y="417602"/>
                  </a:lnTo>
                  <a:lnTo>
                    <a:pt x="47263" y="416442"/>
                  </a:lnTo>
                  <a:lnTo>
                    <a:pt x="44403" y="402674"/>
                  </a:lnTo>
                  <a:lnTo>
                    <a:pt x="43962" y="369785"/>
                  </a:lnTo>
                  <a:lnTo>
                    <a:pt x="56857" y="316025"/>
                  </a:lnTo>
                  <a:lnTo>
                    <a:pt x="71499" y="274945"/>
                  </a:lnTo>
                  <a:lnTo>
                    <a:pt x="82860" y="258288"/>
                  </a:lnTo>
                  <a:lnTo>
                    <a:pt x="90335" y="255250"/>
                  </a:lnTo>
                  <a:lnTo>
                    <a:pt x="98828" y="255565"/>
                  </a:lnTo>
                  <a:lnTo>
                    <a:pt x="107999" y="258114"/>
                  </a:lnTo>
                  <a:lnTo>
                    <a:pt x="115283" y="263323"/>
                  </a:lnTo>
                  <a:lnTo>
                    <a:pt x="144975" y="306728"/>
                  </a:lnTo>
                  <a:lnTo>
                    <a:pt x="167674" y="369607"/>
                  </a:lnTo>
                  <a:lnTo>
                    <a:pt x="176750" y="424869"/>
                  </a:lnTo>
                  <a:lnTo>
                    <a:pt x="176325" y="430645"/>
                  </a:lnTo>
                  <a:lnTo>
                    <a:pt x="174872" y="430986"/>
                  </a:lnTo>
                  <a:lnTo>
                    <a:pt x="172733" y="427704"/>
                  </a:lnTo>
                  <a:lnTo>
                    <a:pt x="173476" y="414699"/>
                  </a:lnTo>
                  <a:lnTo>
                    <a:pt x="178876" y="398390"/>
                  </a:lnTo>
                  <a:lnTo>
                    <a:pt x="228387" y="340493"/>
                  </a:lnTo>
                  <a:lnTo>
                    <a:pt x="264652" y="313529"/>
                  </a:lnTo>
                  <a:lnTo>
                    <a:pt x="292885" y="297359"/>
                  </a:lnTo>
                  <a:lnTo>
                    <a:pt x="309699" y="271380"/>
                  </a:lnTo>
                  <a:lnTo>
                    <a:pt x="318188" y="251635"/>
                  </a:lnTo>
                  <a:lnTo>
                    <a:pt x="318580" y="241456"/>
                  </a:lnTo>
                  <a:lnTo>
                    <a:pt x="312777" y="220788"/>
                  </a:lnTo>
                  <a:lnTo>
                    <a:pt x="305614" y="215042"/>
                  </a:lnTo>
                  <a:lnTo>
                    <a:pt x="285177" y="211778"/>
                  </a:lnTo>
                  <a:lnTo>
                    <a:pt x="266735" y="217346"/>
                  </a:lnTo>
                  <a:lnTo>
                    <a:pt x="258542" y="222106"/>
                  </a:lnTo>
                  <a:lnTo>
                    <a:pt x="214285" y="283819"/>
                  </a:lnTo>
                  <a:lnTo>
                    <a:pt x="204262" y="326900"/>
                  </a:lnTo>
                  <a:lnTo>
                    <a:pt x="209280" y="377049"/>
                  </a:lnTo>
                  <a:lnTo>
                    <a:pt x="219416" y="408856"/>
                  </a:lnTo>
                  <a:lnTo>
                    <a:pt x="237887" y="433618"/>
                  </a:lnTo>
                  <a:lnTo>
                    <a:pt x="265067" y="454603"/>
                  </a:lnTo>
                  <a:lnTo>
                    <a:pt x="299453" y="469647"/>
                  </a:lnTo>
                  <a:lnTo>
                    <a:pt x="31585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11357" y="1382354"/>
              <a:ext cx="192348" cy="269599"/>
            </a:xfrm>
            <a:custGeom>
              <a:avLst/>
              <a:gdLst/>
              <a:ahLst/>
              <a:cxnLst/>
              <a:rect l="0" t="0" r="0" b="0"/>
              <a:pathLst>
                <a:path w="192348" h="269599">
                  <a:moveTo>
                    <a:pt x="189513" y="17936"/>
                  </a:moveTo>
                  <a:lnTo>
                    <a:pt x="154722" y="3464"/>
                  </a:lnTo>
                  <a:lnTo>
                    <a:pt x="110444" y="0"/>
                  </a:lnTo>
                  <a:lnTo>
                    <a:pt x="69509" y="7032"/>
                  </a:lnTo>
                  <a:lnTo>
                    <a:pt x="50000" y="17379"/>
                  </a:lnTo>
                  <a:lnTo>
                    <a:pt x="25864" y="41947"/>
                  </a:lnTo>
                  <a:lnTo>
                    <a:pt x="9484" y="71454"/>
                  </a:lnTo>
                  <a:lnTo>
                    <a:pt x="8662" y="80520"/>
                  </a:lnTo>
                  <a:lnTo>
                    <a:pt x="13989" y="96834"/>
                  </a:lnTo>
                  <a:lnTo>
                    <a:pt x="30141" y="119172"/>
                  </a:lnTo>
                  <a:lnTo>
                    <a:pt x="49271" y="130390"/>
                  </a:lnTo>
                  <a:lnTo>
                    <a:pt x="99680" y="147124"/>
                  </a:lnTo>
                  <a:lnTo>
                    <a:pt x="152358" y="170100"/>
                  </a:lnTo>
                  <a:lnTo>
                    <a:pt x="171440" y="183440"/>
                  </a:lnTo>
                  <a:lnTo>
                    <a:pt x="184600" y="200288"/>
                  </a:lnTo>
                  <a:lnTo>
                    <a:pt x="189747" y="209694"/>
                  </a:lnTo>
                  <a:lnTo>
                    <a:pt x="192347" y="229504"/>
                  </a:lnTo>
                  <a:lnTo>
                    <a:pt x="191403" y="239699"/>
                  </a:lnTo>
                  <a:lnTo>
                    <a:pt x="180994" y="257267"/>
                  </a:lnTo>
                  <a:lnTo>
                    <a:pt x="173305" y="265228"/>
                  </a:lnTo>
                  <a:lnTo>
                    <a:pt x="162330" y="269365"/>
                  </a:lnTo>
                  <a:lnTo>
                    <a:pt x="120107" y="269598"/>
                  </a:lnTo>
                  <a:lnTo>
                    <a:pt x="66446" y="259196"/>
                  </a:lnTo>
                  <a:lnTo>
                    <a:pt x="9647" y="242075"/>
                  </a:lnTo>
                  <a:lnTo>
                    <a:pt x="0" y="239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32455" y="1505575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19129" y="52705"/>
                  </a:lnTo>
                  <a:lnTo>
                    <a:pt x="60350" y="110297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00870" y="1484518"/>
              <a:ext cx="189514" cy="389555"/>
            </a:xfrm>
            <a:custGeom>
              <a:avLst/>
              <a:gdLst/>
              <a:ahLst/>
              <a:cxnLst/>
              <a:rect l="0" t="0" r="0" b="0"/>
              <a:pathLst>
                <a:path w="189514" h="389555">
                  <a:moveTo>
                    <a:pt x="189513" y="0"/>
                  </a:moveTo>
                  <a:lnTo>
                    <a:pt x="165466" y="17980"/>
                  </a:lnTo>
                  <a:lnTo>
                    <a:pt x="129920" y="69741"/>
                  </a:lnTo>
                  <a:lnTo>
                    <a:pt x="101789" y="128333"/>
                  </a:lnTo>
                  <a:lnTo>
                    <a:pt x="72272" y="179477"/>
                  </a:lnTo>
                  <a:lnTo>
                    <a:pt x="49328" y="235667"/>
                  </a:lnTo>
                  <a:lnTo>
                    <a:pt x="29198" y="286107"/>
                  </a:lnTo>
                  <a:lnTo>
                    <a:pt x="8627" y="34078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21969" y="1502989"/>
              <a:ext cx="242156" cy="157492"/>
            </a:xfrm>
            <a:custGeom>
              <a:avLst/>
              <a:gdLst/>
              <a:ahLst/>
              <a:cxnLst/>
              <a:rect l="0" t="0" r="0" b="0"/>
              <a:pathLst>
                <a:path w="242156" h="157492">
                  <a:moveTo>
                    <a:pt x="0" y="55228"/>
                  </a:moveTo>
                  <a:lnTo>
                    <a:pt x="0" y="113845"/>
                  </a:lnTo>
                  <a:lnTo>
                    <a:pt x="0" y="157491"/>
                  </a:lnTo>
                  <a:lnTo>
                    <a:pt x="0" y="97414"/>
                  </a:lnTo>
                  <a:lnTo>
                    <a:pt x="2340" y="53170"/>
                  </a:lnTo>
                  <a:lnTo>
                    <a:pt x="11178" y="32476"/>
                  </a:lnTo>
                  <a:lnTo>
                    <a:pt x="26025" y="18600"/>
                  </a:lnTo>
                  <a:lnTo>
                    <a:pt x="34897" y="13262"/>
                  </a:lnTo>
                  <a:lnTo>
                    <a:pt x="43152" y="12043"/>
                  </a:lnTo>
                  <a:lnTo>
                    <a:pt x="50995" y="13570"/>
                  </a:lnTo>
                  <a:lnTo>
                    <a:pt x="58563" y="16927"/>
                  </a:lnTo>
                  <a:lnTo>
                    <a:pt x="70092" y="33136"/>
                  </a:lnTo>
                  <a:lnTo>
                    <a:pt x="92613" y="76081"/>
                  </a:lnTo>
                  <a:lnTo>
                    <a:pt x="95667" y="79658"/>
                  </a:lnTo>
                  <a:lnTo>
                    <a:pt x="96533" y="78534"/>
                  </a:lnTo>
                  <a:lnTo>
                    <a:pt x="95941" y="74275"/>
                  </a:lnTo>
                  <a:lnTo>
                    <a:pt x="100696" y="51513"/>
                  </a:lnTo>
                  <a:lnTo>
                    <a:pt x="115103" y="22542"/>
                  </a:lnTo>
                  <a:lnTo>
                    <a:pt x="130706" y="8335"/>
                  </a:lnTo>
                  <a:lnTo>
                    <a:pt x="139780" y="2909"/>
                  </a:lnTo>
                  <a:lnTo>
                    <a:pt x="162339" y="0"/>
                  </a:lnTo>
                  <a:lnTo>
                    <a:pt x="174907" y="862"/>
                  </a:lnTo>
                  <a:lnTo>
                    <a:pt x="195109" y="11178"/>
                  </a:lnTo>
                  <a:lnTo>
                    <a:pt x="210717" y="27462"/>
                  </a:lnTo>
                  <a:lnTo>
                    <a:pt x="221554" y="46397"/>
                  </a:lnTo>
                  <a:lnTo>
                    <a:pt x="233420" y="105899"/>
                  </a:lnTo>
                  <a:lnTo>
                    <a:pt x="242155" y="139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18230" y="1273948"/>
              <a:ext cx="178602" cy="382296"/>
            </a:xfrm>
            <a:custGeom>
              <a:avLst/>
              <a:gdLst/>
              <a:ahLst/>
              <a:cxnLst/>
              <a:rect l="0" t="0" r="0" b="0"/>
              <a:pathLst>
                <a:path w="178602" h="382296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9345" y="172520"/>
                  </a:lnTo>
                  <a:lnTo>
                    <a:pt x="16037" y="223602"/>
                  </a:lnTo>
                  <a:lnTo>
                    <a:pt x="18891" y="286497"/>
                  </a:lnTo>
                  <a:lnTo>
                    <a:pt x="13866" y="343721"/>
                  </a:lnTo>
                  <a:lnTo>
                    <a:pt x="11096" y="347300"/>
                  </a:lnTo>
                  <a:lnTo>
                    <a:pt x="8079" y="345007"/>
                  </a:lnTo>
                  <a:lnTo>
                    <a:pt x="4898" y="338799"/>
                  </a:lnTo>
                  <a:lnTo>
                    <a:pt x="421" y="307705"/>
                  </a:lnTo>
                  <a:lnTo>
                    <a:pt x="4684" y="274446"/>
                  </a:lnTo>
                  <a:lnTo>
                    <a:pt x="18945" y="242364"/>
                  </a:lnTo>
                  <a:lnTo>
                    <a:pt x="37989" y="216221"/>
                  </a:lnTo>
                  <a:lnTo>
                    <a:pt x="57795" y="204113"/>
                  </a:lnTo>
                  <a:lnTo>
                    <a:pt x="69628" y="199246"/>
                  </a:lnTo>
                  <a:lnTo>
                    <a:pt x="81025" y="198341"/>
                  </a:lnTo>
                  <a:lnTo>
                    <a:pt x="103048" y="203575"/>
                  </a:lnTo>
                  <a:lnTo>
                    <a:pt x="129589" y="219676"/>
                  </a:lnTo>
                  <a:lnTo>
                    <a:pt x="159518" y="255652"/>
                  </a:lnTo>
                  <a:lnTo>
                    <a:pt x="173809" y="280129"/>
                  </a:lnTo>
                  <a:lnTo>
                    <a:pt x="178601" y="303486"/>
                  </a:lnTo>
                  <a:lnTo>
                    <a:pt x="178241" y="314628"/>
                  </a:lnTo>
                  <a:lnTo>
                    <a:pt x="171602" y="333247"/>
                  </a:lnTo>
                  <a:lnTo>
                    <a:pt x="148276" y="364264"/>
                  </a:lnTo>
                  <a:lnTo>
                    <a:pt x="122452" y="380241"/>
                  </a:lnTo>
                  <a:lnTo>
                    <a:pt x="102743" y="382295"/>
                  </a:lnTo>
                  <a:lnTo>
                    <a:pt x="82285" y="378139"/>
                  </a:lnTo>
                  <a:lnTo>
                    <a:pt x="23061" y="352812"/>
                  </a:lnTo>
                  <a:lnTo>
                    <a:pt x="906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98593" y="1495046"/>
              <a:ext cx="137973" cy="181514"/>
            </a:xfrm>
            <a:custGeom>
              <a:avLst/>
              <a:gdLst/>
              <a:ahLst/>
              <a:cxnLst/>
              <a:rect l="0" t="0" r="0" b="0"/>
              <a:pathLst>
                <a:path w="137973" h="181514">
                  <a:moveTo>
                    <a:pt x="102443" y="52643"/>
                  </a:moveTo>
                  <a:lnTo>
                    <a:pt x="96854" y="30286"/>
                  </a:lnTo>
                  <a:lnTo>
                    <a:pt x="91698" y="22530"/>
                  </a:lnTo>
                  <a:lnTo>
                    <a:pt x="76610" y="10793"/>
                  </a:lnTo>
                  <a:lnTo>
                    <a:pt x="67674" y="9535"/>
                  </a:lnTo>
                  <a:lnTo>
                    <a:pt x="48386" y="14377"/>
                  </a:lnTo>
                  <a:lnTo>
                    <a:pt x="23385" y="30256"/>
                  </a:lnTo>
                  <a:lnTo>
                    <a:pt x="11544" y="46203"/>
                  </a:lnTo>
                  <a:lnTo>
                    <a:pt x="3552" y="67328"/>
                  </a:lnTo>
                  <a:lnTo>
                    <a:pt x="0" y="96214"/>
                  </a:lnTo>
                  <a:lnTo>
                    <a:pt x="4660" y="119191"/>
                  </a:lnTo>
                  <a:lnTo>
                    <a:pt x="26716" y="158595"/>
                  </a:lnTo>
                  <a:lnTo>
                    <a:pt x="43051" y="173042"/>
                  </a:lnTo>
                  <a:lnTo>
                    <a:pt x="52319" y="178532"/>
                  </a:lnTo>
                  <a:lnTo>
                    <a:pt x="71977" y="181513"/>
                  </a:lnTo>
                  <a:lnTo>
                    <a:pt x="82132" y="180670"/>
                  </a:lnTo>
                  <a:lnTo>
                    <a:pt x="99655" y="173495"/>
                  </a:lnTo>
                  <a:lnTo>
                    <a:pt x="107604" y="168306"/>
                  </a:lnTo>
                  <a:lnTo>
                    <a:pt x="119554" y="153181"/>
                  </a:lnTo>
                  <a:lnTo>
                    <a:pt x="136758" y="114876"/>
                  </a:lnTo>
                  <a:lnTo>
                    <a:pt x="137972" y="94340"/>
                  </a:lnTo>
                  <a:lnTo>
                    <a:pt x="129218" y="52560"/>
                  </a:lnTo>
                  <a:lnTo>
                    <a:pt x="114016" y="26622"/>
                  </a:lnTo>
                  <a:lnTo>
                    <a:pt x="919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58618" y="1252891"/>
              <a:ext cx="47704" cy="410612"/>
            </a:xfrm>
            <a:custGeom>
              <a:avLst/>
              <a:gdLst/>
              <a:ahLst/>
              <a:cxnLst/>
              <a:rect l="0" t="0" r="0" b="0"/>
              <a:pathLst>
                <a:path w="47704" h="410612">
                  <a:moveTo>
                    <a:pt x="5589" y="0"/>
                  </a:moveTo>
                  <a:lnTo>
                    <a:pt x="0" y="16767"/>
                  </a:lnTo>
                  <a:lnTo>
                    <a:pt x="4442" y="79091"/>
                  </a:lnTo>
                  <a:lnTo>
                    <a:pt x="13308" y="138468"/>
                  </a:lnTo>
                  <a:lnTo>
                    <a:pt x="23344" y="200515"/>
                  </a:lnTo>
                  <a:lnTo>
                    <a:pt x="32556" y="263352"/>
                  </a:lnTo>
                  <a:lnTo>
                    <a:pt x="36976" y="322915"/>
                  </a:lnTo>
                  <a:lnTo>
                    <a:pt x="45237" y="376261"/>
                  </a:lnTo>
                  <a:lnTo>
                    <a:pt x="4770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60177" y="1418574"/>
              <a:ext cx="158412" cy="212078"/>
            </a:xfrm>
            <a:custGeom>
              <a:avLst/>
              <a:gdLst/>
              <a:ahLst/>
              <a:cxnLst/>
              <a:rect l="0" t="0" r="0" b="0"/>
              <a:pathLst>
                <a:path w="158412" h="212078">
                  <a:moveTo>
                    <a:pt x="104071" y="13301"/>
                  </a:moveTo>
                  <a:lnTo>
                    <a:pt x="92893" y="2123"/>
                  </a:lnTo>
                  <a:lnTo>
                    <a:pt x="86091" y="0"/>
                  </a:lnTo>
                  <a:lnTo>
                    <a:pt x="69174" y="760"/>
                  </a:lnTo>
                  <a:lnTo>
                    <a:pt x="29718" y="19186"/>
                  </a:lnTo>
                  <a:lnTo>
                    <a:pt x="9024" y="31905"/>
                  </a:lnTo>
                  <a:lnTo>
                    <a:pt x="3272" y="40911"/>
                  </a:lnTo>
                  <a:lnTo>
                    <a:pt x="0" y="63397"/>
                  </a:lnTo>
                  <a:lnTo>
                    <a:pt x="3105" y="72435"/>
                  </a:lnTo>
                  <a:lnTo>
                    <a:pt x="15914" y="85596"/>
                  </a:lnTo>
                  <a:lnTo>
                    <a:pt x="36424" y="92226"/>
                  </a:lnTo>
                  <a:lnTo>
                    <a:pt x="92953" y="105236"/>
                  </a:lnTo>
                  <a:lnTo>
                    <a:pt x="123784" y="116450"/>
                  </a:lnTo>
                  <a:lnTo>
                    <a:pt x="140519" y="127776"/>
                  </a:lnTo>
                  <a:lnTo>
                    <a:pt x="152635" y="143727"/>
                  </a:lnTo>
                  <a:lnTo>
                    <a:pt x="157505" y="152895"/>
                  </a:lnTo>
                  <a:lnTo>
                    <a:pt x="158411" y="161346"/>
                  </a:lnTo>
                  <a:lnTo>
                    <a:pt x="153178" y="176975"/>
                  </a:lnTo>
                  <a:lnTo>
                    <a:pt x="131490" y="198928"/>
                  </a:lnTo>
                  <a:lnTo>
                    <a:pt x="109628" y="206936"/>
                  </a:lnTo>
                  <a:lnTo>
                    <a:pt x="57466" y="212077"/>
                  </a:lnTo>
                  <a:lnTo>
                    <a:pt x="9315" y="20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12635" y="1453754"/>
              <a:ext cx="388590" cy="220278"/>
            </a:xfrm>
            <a:custGeom>
              <a:avLst/>
              <a:gdLst/>
              <a:ahLst/>
              <a:cxnLst/>
              <a:rect l="0" t="0" r="0" b="0"/>
              <a:pathLst>
                <a:path w="388590" h="220278">
                  <a:moveTo>
                    <a:pt x="9582" y="51821"/>
                  </a:moveTo>
                  <a:lnTo>
                    <a:pt x="9582" y="110438"/>
                  </a:lnTo>
                  <a:lnTo>
                    <a:pt x="21035" y="167034"/>
                  </a:lnTo>
                  <a:lnTo>
                    <a:pt x="25201" y="180236"/>
                  </a:lnTo>
                  <a:lnTo>
                    <a:pt x="19799" y="161359"/>
                  </a:lnTo>
                  <a:lnTo>
                    <a:pt x="3845" y="113059"/>
                  </a:lnTo>
                  <a:lnTo>
                    <a:pt x="0" y="58458"/>
                  </a:lnTo>
                  <a:lnTo>
                    <a:pt x="4923" y="22202"/>
                  </a:lnTo>
                  <a:lnTo>
                    <a:pt x="11156" y="13357"/>
                  </a:lnTo>
                  <a:lnTo>
                    <a:pt x="30558" y="411"/>
                  </a:lnTo>
                  <a:lnTo>
                    <a:pt x="39944" y="0"/>
                  </a:lnTo>
                  <a:lnTo>
                    <a:pt x="48541" y="3235"/>
                  </a:lnTo>
                  <a:lnTo>
                    <a:pt x="64332" y="16189"/>
                  </a:lnTo>
                  <a:lnTo>
                    <a:pt x="85206" y="44383"/>
                  </a:lnTo>
                  <a:lnTo>
                    <a:pt x="112767" y="103253"/>
                  </a:lnTo>
                  <a:lnTo>
                    <a:pt x="116976" y="105996"/>
                  </a:lnTo>
                  <a:lnTo>
                    <a:pt x="119783" y="103145"/>
                  </a:lnTo>
                  <a:lnTo>
                    <a:pt x="139475" y="50781"/>
                  </a:lnTo>
                  <a:lnTo>
                    <a:pt x="145311" y="40599"/>
                  </a:lnTo>
                  <a:lnTo>
                    <a:pt x="152710" y="34981"/>
                  </a:lnTo>
                  <a:lnTo>
                    <a:pt x="161153" y="32405"/>
                  </a:lnTo>
                  <a:lnTo>
                    <a:pt x="170291" y="31858"/>
                  </a:lnTo>
                  <a:lnTo>
                    <a:pt x="178723" y="35003"/>
                  </a:lnTo>
                  <a:lnTo>
                    <a:pt x="194330" y="47855"/>
                  </a:lnTo>
                  <a:lnTo>
                    <a:pt x="237589" y="110629"/>
                  </a:lnTo>
                  <a:lnTo>
                    <a:pt x="256179" y="157414"/>
                  </a:lnTo>
                  <a:lnTo>
                    <a:pt x="261633" y="188653"/>
                  </a:lnTo>
                  <a:lnTo>
                    <a:pt x="264183" y="188665"/>
                  </a:lnTo>
                  <a:lnTo>
                    <a:pt x="322144" y="128847"/>
                  </a:lnTo>
                  <a:lnTo>
                    <a:pt x="383302" y="69751"/>
                  </a:lnTo>
                  <a:lnTo>
                    <a:pt x="388580" y="60265"/>
                  </a:lnTo>
                  <a:lnTo>
                    <a:pt x="388589" y="52771"/>
                  </a:lnTo>
                  <a:lnTo>
                    <a:pt x="385086" y="46605"/>
                  </a:lnTo>
                  <a:lnTo>
                    <a:pt x="379241" y="41324"/>
                  </a:lnTo>
                  <a:lnTo>
                    <a:pt x="360269" y="35457"/>
                  </a:lnTo>
                  <a:lnTo>
                    <a:pt x="348658" y="33893"/>
                  </a:lnTo>
                  <a:lnTo>
                    <a:pt x="329519" y="38394"/>
                  </a:lnTo>
                  <a:lnTo>
                    <a:pt x="298168" y="60347"/>
                  </a:lnTo>
                  <a:lnTo>
                    <a:pt x="276543" y="91522"/>
                  </a:lnTo>
                  <a:lnTo>
                    <a:pt x="271732" y="113919"/>
                  </a:lnTo>
                  <a:lnTo>
                    <a:pt x="278174" y="156894"/>
                  </a:lnTo>
                  <a:lnTo>
                    <a:pt x="292976" y="183039"/>
                  </a:lnTo>
                  <a:lnTo>
                    <a:pt x="312180" y="205604"/>
                  </a:lnTo>
                  <a:lnTo>
                    <a:pt x="325784" y="213755"/>
                  </a:lnTo>
                  <a:lnTo>
                    <a:pt x="346494" y="220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36879" y="1481411"/>
              <a:ext cx="238106" cy="203149"/>
            </a:xfrm>
            <a:custGeom>
              <a:avLst/>
              <a:gdLst/>
              <a:ahLst/>
              <a:cxnLst/>
              <a:rect l="0" t="0" r="0" b="0"/>
              <a:pathLst>
                <a:path w="238106" h="203149">
                  <a:moveTo>
                    <a:pt x="143349" y="97863"/>
                  </a:moveTo>
                  <a:lnTo>
                    <a:pt x="124221" y="35605"/>
                  </a:lnTo>
                  <a:lnTo>
                    <a:pt x="113011" y="19110"/>
                  </a:lnTo>
                  <a:lnTo>
                    <a:pt x="97110" y="7100"/>
                  </a:lnTo>
                  <a:lnTo>
                    <a:pt x="87956" y="2259"/>
                  </a:lnTo>
                  <a:lnTo>
                    <a:pt x="68427" y="0"/>
                  </a:lnTo>
                  <a:lnTo>
                    <a:pt x="58306" y="1036"/>
                  </a:lnTo>
                  <a:lnTo>
                    <a:pt x="40821" y="11545"/>
                  </a:lnTo>
                  <a:lnTo>
                    <a:pt x="10532" y="46888"/>
                  </a:lnTo>
                  <a:lnTo>
                    <a:pt x="2431" y="70138"/>
                  </a:lnTo>
                  <a:lnTo>
                    <a:pt x="0" y="94900"/>
                  </a:lnTo>
                  <a:lnTo>
                    <a:pt x="2819" y="117603"/>
                  </a:lnTo>
                  <a:lnTo>
                    <a:pt x="11091" y="136272"/>
                  </a:lnTo>
                  <a:lnTo>
                    <a:pt x="35466" y="172911"/>
                  </a:lnTo>
                  <a:lnTo>
                    <a:pt x="44521" y="178310"/>
                  </a:lnTo>
                  <a:lnTo>
                    <a:pt x="67060" y="181191"/>
                  </a:lnTo>
                  <a:lnTo>
                    <a:pt x="77282" y="177981"/>
                  </a:lnTo>
                  <a:lnTo>
                    <a:pt x="94878" y="165057"/>
                  </a:lnTo>
                  <a:lnTo>
                    <a:pt x="112350" y="138049"/>
                  </a:lnTo>
                  <a:lnTo>
                    <a:pt x="119346" y="102231"/>
                  </a:lnTo>
                  <a:lnTo>
                    <a:pt x="122668" y="97266"/>
                  </a:lnTo>
                  <a:lnTo>
                    <a:pt x="127222" y="97465"/>
                  </a:lnTo>
                  <a:lnTo>
                    <a:pt x="138521" y="107045"/>
                  </a:lnTo>
                  <a:lnTo>
                    <a:pt x="185591" y="168980"/>
                  </a:lnTo>
                  <a:lnTo>
                    <a:pt x="200727" y="183283"/>
                  </a:lnTo>
                  <a:lnTo>
                    <a:pt x="238105" y="203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96041" y="1453533"/>
              <a:ext cx="189514" cy="220341"/>
            </a:xfrm>
            <a:custGeom>
              <a:avLst/>
              <a:gdLst/>
              <a:ahLst/>
              <a:cxnLst/>
              <a:rect l="0" t="0" r="0" b="0"/>
              <a:pathLst>
                <a:path w="189514" h="220341">
                  <a:moveTo>
                    <a:pt x="0" y="73099"/>
                  </a:moveTo>
                  <a:lnTo>
                    <a:pt x="3119" y="127243"/>
                  </a:lnTo>
                  <a:lnTo>
                    <a:pt x="14654" y="182190"/>
                  </a:lnTo>
                  <a:lnTo>
                    <a:pt x="24749" y="218506"/>
                  </a:lnTo>
                  <a:lnTo>
                    <a:pt x="27028" y="220340"/>
                  </a:lnTo>
                  <a:lnTo>
                    <a:pt x="29560" y="206779"/>
                  </a:lnTo>
                  <a:lnTo>
                    <a:pt x="22986" y="150667"/>
                  </a:lnTo>
                  <a:lnTo>
                    <a:pt x="21628" y="102711"/>
                  </a:lnTo>
                  <a:lnTo>
                    <a:pt x="26759" y="39694"/>
                  </a:lnTo>
                  <a:lnTo>
                    <a:pt x="35679" y="16918"/>
                  </a:lnTo>
                  <a:lnTo>
                    <a:pt x="41334" y="7569"/>
                  </a:lnTo>
                  <a:lnTo>
                    <a:pt x="49783" y="2506"/>
                  </a:lnTo>
                  <a:lnTo>
                    <a:pt x="71649" y="0"/>
                  </a:lnTo>
                  <a:lnTo>
                    <a:pt x="90726" y="5905"/>
                  </a:lnTo>
                  <a:lnTo>
                    <a:pt x="107003" y="17499"/>
                  </a:lnTo>
                  <a:lnTo>
                    <a:pt x="149582" y="67698"/>
                  </a:lnTo>
                  <a:lnTo>
                    <a:pt x="171328" y="124799"/>
                  </a:lnTo>
                  <a:lnTo>
                    <a:pt x="186310" y="175140"/>
                  </a:lnTo>
                  <a:lnTo>
                    <a:pt x="189513" y="199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69782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037760" y="2632124"/>
            <a:ext cx="699650" cy="490767"/>
            <a:chOff x="2037760" y="2632124"/>
            <a:chExt cx="699650" cy="490767"/>
          </a:xfrm>
        </p:grpSpPr>
        <p:sp>
          <p:nvSpPr>
            <p:cNvPr id="64" name="Freeform 63"/>
            <p:cNvSpPr/>
            <p:nvPr/>
          </p:nvSpPr>
          <p:spPr>
            <a:xfrm>
              <a:off x="2037760" y="2632124"/>
              <a:ext cx="278510" cy="490767"/>
            </a:xfrm>
            <a:custGeom>
              <a:avLst/>
              <a:gdLst/>
              <a:ahLst/>
              <a:cxnLst/>
              <a:rect l="0" t="0" r="0" b="0"/>
              <a:pathLst>
                <a:path w="278510" h="490767">
                  <a:moveTo>
                    <a:pt x="46882" y="0"/>
                  </a:moveTo>
                  <a:lnTo>
                    <a:pt x="32228" y="58617"/>
                  </a:lnTo>
                  <a:lnTo>
                    <a:pt x="27722" y="110175"/>
                  </a:lnTo>
                  <a:lnTo>
                    <a:pt x="20798" y="169905"/>
                  </a:lnTo>
                  <a:lnTo>
                    <a:pt x="11337" y="220878"/>
                  </a:lnTo>
                  <a:lnTo>
                    <a:pt x="0" y="275127"/>
                  </a:lnTo>
                  <a:lnTo>
                    <a:pt x="2835" y="328744"/>
                  </a:lnTo>
                  <a:lnTo>
                    <a:pt x="4195" y="381025"/>
                  </a:lnTo>
                  <a:lnTo>
                    <a:pt x="4655" y="441205"/>
                  </a:lnTo>
                  <a:lnTo>
                    <a:pt x="7058" y="467493"/>
                  </a:lnTo>
                  <a:lnTo>
                    <a:pt x="15924" y="486975"/>
                  </a:lnTo>
                  <a:lnTo>
                    <a:pt x="23904" y="490766"/>
                  </a:lnTo>
                  <a:lnTo>
                    <a:pt x="73452" y="483160"/>
                  </a:lnTo>
                  <a:lnTo>
                    <a:pt x="133629" y="470045"/>
                  </a:lnTo>
                  <a:lnTo>
                    <a:pt x="191746" y="464595"/>
                  </a:lnTo>
                  <a:lnTo>
                    <a:pt x="248979" y="463519"/>
                  </a:lnTo>
                  <a:lnTo>
                    <a:pt x="27850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74114" y="2896800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26971" y="1849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05699" y="263212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0"/>
                  </a:lnTo>
                  <a:lnTo>
                    <a:pt x="92237" y="8333"/>
                  </a:lnTo>
                  <a:lnTo>
                    <a:pt x="43696" y="156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79440" y="2853222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178985" y="0"/>
                  </a:moveTo>
                  <a:lnTo>
                    <a:pt x="135022" y="34898"/>
                  </a:lnTo>
                  <a:lnTo>
                    <a:pt x="88191" y="95048"/>
                  </a:lnTo>
                  <a:lnTo>
                    <a:pt x="45663" y="1579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00497" y="2863751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0" y="0"/>
                  </a:moveTo>
                  <a:lnTo>
                    <a:pt x="19128" y="63428"/>
                  </a:lnTo>
                  <a:lnTo>
                    <a:pt x="56599" y="125195"/>
                  </a:lnTo>
                  <a:lnTo>
                    <a:pt x="81197" y="160127"/>
                  </a:lnTo>
                  <a:lnTo>
                    <a:pt x="10528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37409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16352" y="2947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3332203" y="2477750"/>
            <a:ext cx="779110" cy="779110"/>
          </a:xfrm>
          <a:custGeom>
            <a:avLst/>
            <a:gdLst/>
            <a:ahLst/>
            <a:cxnLst/>
            <a:rect l="0" t="0" r="0" b="0"/>
            <a:pathLst>
              <a:path w="779110" h="779110">
                <a:moveTo>
                  <a:pt x="551026" y="0"/>
                </a:moveTo>
                <a:lnTo>
                  <a:pt x="779109" y="228083"/>
                </a:lnTo>
                <a:lnTo>
                  <a:pt x="779109" y="551025"/>
                </a:lnTo>
                <a:lnTo>
                  <a:pt x="551026" y="779109"/>
                </a:lnTo>
                <a:lnTo>
                  <a:pt x="228083" y="779109"/>
                </a:lnTo>
                <a:lnTo>
                  <a:pt x="0" y="551025"/>
                </a:lnTo>
                <a:lnTo>
                  <a:pt x="0" y="228083"/>
                </a:lnTo>
                <a:lnTo>
                  <a:pt x="228083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506197" y="2576608"/>
            <a:ext cx="2411026" cy="761859"/>
            <a:chOff x="4506197" y="2576608"/>
            <a:chExt cx="2411026" cy="761859"/>
          </a:xfrm>
        </p:grpSpPr>
        <p:sp>
          <p:nvSpPr>
            <p:cNvPr id="73" name="Freeform 72"/>
            <p:cNvSpPr/>
            <p:nvPr/>
          </p:nvSpPr>
          <p:spPr>
            <a:xfrm>
              <a:off x="4506197" y="285322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81306" y="2576608"/>
              <a:ext cx="301838" cy="537063"/>
            </a:xfrm>
            <a:custGeom>
              <a:avLst/>
              <a:gdLst/>
              <a:ahLst/>
              <a:cxnLst/>
              <a:rect l="0" t="0" r="0" b="0"/>
              <a:pathLst>
                <a:path w="301838" h="537063">
                  <a:moveTo>
                    <a:pt x="198715" y="66045"/>
                  </a:moveTo>
                  <a:lnTo>
                    <a:pt x="193125" y="49277"/>
                  </a:lnTo>
                  <a:lnTo>
                    <a:pt x="181023" y="34806"/>
                  </a:lnTo>
                  <a:lnTo>
                    <a:pt x="162775" y="21745"/>
                  </a:lnTo>
                  <a:lnTo>
                    <a:pt x="105002" y="0"/>
                  </a:lnTo>
                  <a:lnTo>
                    <a:pt x="80246" y="1987"/>
                  </a:lnTo>
                  <a:lnTo>
                    <a:pt x="55984" y="10668"/>
                  </a:lnTo>
                  <a:lnTo>
                    <a:pt x="29173" y="29879"/>
                  </a:lnTo>
                  <a:lnTo>
                    <a:pt x="13788" y="47632"/>
                  </a:lnTo>
                  <a:lnTo>
                    <a:pt x="5391" y="73459"/>
                  </a:lnTo>
                  <a:lnTo>
                    <a:pt x="0" y="132110"/>
                  </a:lnTo>
                  <a:lnTo>
                    <a:pt x="5502" y="154289"/>
                  </a:lnTo>
                  <a:lnTo>
                    <a:pt x="10245" y="163478"/>
                  </a:lnTo>
                  <a:lnTo>
                    <a:pt x="24873" y="176809"/>
                  </a:lnTo>
                  <a:lnTo>
                    <a:pt x="62860" y="194898"/>
                  </a:lnTo>
                  <a:lnTo>
                    <a:pt x="119800" y="202501"/>
                  </a:lnTo>
                  <a:lnTo>
                    <a:pt x="174201" y="214055"/>
                  </a:lnTo>
                  <a:lnTo>
                    <a:pt x="224678" y="233192"/>
                  </a:lnTo>
                  <a:lnTo>
                    <a:pt x="254630" y="252700"/>
                  </a:lnTo>
                  <a:lnTo>
                    <a:pt x="267630" y="269495"/>
                  </a:lnTo>
                  <a:lnTo>
                    <a:pt x="293051" y="332676"/>
                  </a:lnTo>
                  <a:lnTo>
                    <a:pt x="301837" y="386084"/>
                  </a:lnTo>
                  <a:lnTo>
                    <a:pt x="297769" y="427723"/>
                  </a:lnTo>
                  <a:lnTo>
                    <a:pt x="283566" y="464107"/>
                  </a:lnTo>
                  <a:lnTo>
                    <a:pt x="264540" y="491525"/>
                  </a:lnTo>
                  <a:lnTo>
                    <a:pt x="232906" y="514467"/>
                  </a:lnTo>
                  <a:lnTo>
                    <a:pt x="199487" y="530493"/>
                  </a:lnTo>
                  <a:lnTo>
                    <a:pt x="161769" y="537062"/>
                  </a:lnTo>
                  <a:lnTo>
                    <a:pt x="115507" y="530875"/>
                  </a:lnTo>
                  <a:lnTo>
                    <a:pt x="84373" y="520537"/>
                  </a:lnTo>
                  <a:lnTo>
                    <a:pt x="40787" y="497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22176" y="2663709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0" y="209124"/>
                  </a:lnTo>
                  <a:lnTo>
                    <a:pt x="0" y="257111"/>
                  </a:lnTo>
                  <a:lnTo>
                    <a:pt x="0" y="302615"/>
                  </a:lnTo>
                  <a:lnTo>
                    <a:pt x="3119" y="364575"/>
                  </a:lnTo>
                  <a:lnTo>
                    <a:pt x="8333" y="410619"/>
                  </a:lnTo>
                  <a:lnTo>
                    <a:pt x="1052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16891" y="2790051"/>
              <a:ext cx="221099" cy="84229"/>
            </a:xfrm>
            <a:custGeom>
              <a:avLst/>
              <a:gdLst/>
              <a:ahLst/>
              <a:cxnLst/>
              <a:rect l="0" t="0" r="0" b="0"/>
              <a:pathLst>
                <a:path w="221099" h="84229">
                  <a:moveTo>
                    <a:pt x="221098" y="0"/>
                  </a:moveTo>
                  <a:lnTo>
                    <a:pt x="167223" y="17959"/>
                  </a:lnTo>
                  <a:lnTo>
                    <a:pt x="110062" y="35150"/>
                  </a:lnTo>
                  <a:lnTo>
                    <a:pt x="53271" y="609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91910" y="2955245"/>
              <a:ext cx="164584" cy="217118"/>
            </a:xfrm>
            <a:custGeom>
              <a:avLst/>
              <a:gdLst/>
              <a:ahLst/>
              <a:cxnLst/>
              <a:rect l="0" t="0" r="0" b="0"/>
              <a:pathLst>
                <a:path w="164584" h="217118">
                  <a:moveTo>
                    <a:pt x="130307" y="34848"/>
                  </a:moveTo>
                  <a:lnTo>
                    <a:pt x="135896" y="18080"/>
                  </a:lnTo>
                  <a:lnTo>
                    <a:pt x="134034" y="11971"/>
                  </a:lnTo>
                  <a:lnTo>
                    <a:pt x="129282" y="6729"/>
                  </a:lnTo>
                  <a:lnTo>
                    <a:pt x="122605" y="2064"/>
                  </a:lnTo>
                  <a:lnTo>
                    <a:pt x="99588" y="0"/>
                  </a:lnTo>
                  <a:lnTo>
                    <a:pt x="73370" y="4152"/>
                  </a:lnTo>
                  <a:lnTo>
                    <a:pt x="45457" y="19644"/>
                  </a:lnTo>
                  <a:lnTo>
                    <a:pt x="29815" y="32380"/>
                  </a:lnTo>
                  <a:lnTo>
                    <a:pt x="13444" y="58293"/>
                  </a:lnTo>
                  <a:lnTo>
                    <a:pt x="1184" y="88198"/>
                  </a:lnTo>
                  <a:lnTo>
                    <a:pt x="0" y="108862"/>
                  </a:lnTo>
                  <a:lnTo>
                    <a:pt x="8771" y="150723"/>
                  </a:lnTo>
                  <a:lnTo>
                    <a:pt x="23976" y="176676"/>
                  </a:lnTo>
                  <a:lnTo>
                    <a:pt x="43300" y="199184"/>
                  </a:lnTo>
                  <a:lnTo>
                    <a:pt x="75021" y="215081"/>
                  </a:lnTo>
                  <a:lnTo>
                    <a:pt x="97547" y="217117"/>
                  </a:lnTo>
                  <a:lnTo>
                    <a:pt x="108467" y="216022"/>
                  </a:lnTo>
                  <a:lnTo>
                    <a:pt x="118087" y="210613"/>
                  </a:lnTo>
                  <a:lnTo>
                    <a:pt x="135015" y="192124"/>
                  </a:lnTo>
                  <a:lnTo>
                    <a:pt x="164583" y="129547"/>
                  </a:lnTo>
                  <a:lnTo>
                    <a:pt x="164510" y="92413"/>
                  </a:lnTo>
                  <a:lnTo>
                    <a:pt x="156817" y="71741"/>
                  </a:lnTo>
                  <a:lnTo>
                    <a:pt x="140836" y="45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18361" y="2933524"/>
              <a:ext cx="191392" cy="404943"/>
            </a:xfrm>
            <a:custGeom>
              <a:avLst/>
              <a:gdLst/>
              <a:ahLst/>
              <a:cxnLst/>
              <a:rect l="0" t="0" r="0" b="0"/>
              <a:pathLst>
                <a:path w="191392" h="404943">
                  <a:moveTo>
                    <a:pt x="19670" y="161854"/>
                  </a:moveTo>
                  <a:lnTo>
                    <a:pt x="31122" y="219118"/>
                  </a:lnTo>
                  <a:lnTo>
                    <a:pt x="38830" y="280010"/>
                  </a:lnTo>
                  <a:lnTo>
                    <a:pt x="48757" y="337098"/>
                  </a:lnTo>
                  <a:lnTo>
                    <a:pt x="61984" y="390316"/>
                  </a:lnTo>
                  <a:lnTo>
                    <a:pt x="65427" y="401899"/>
                  </a:lnTo>
                  <a:lnTo>
                    <a:pt x="65382" y="404942"/>
                  </a:lnTo>
                  <a:lnTo>
                    <a:pt x="59094" y="395845"/>
                  </a:lnTo>
                  <a:lnTo>
                    <a:pt x="40835" y="338839"/>
                  </a:lnTo>
                  <a:lnTo>
                    <a:pt x="23193" y="276451"/>
                  </a:lnTo>
                  <a:lnTo>
                    <a:pt x="12655" y="229604"/>
                  </a:lnTo>
                  <a:lnTo>
                    <a:pt x="3294" y="178678"/>
                  </a:lnTo>
                  <a:lnTo>
                    <a:pt x="0" y="126545"/>
                  </a:lnTo>
                  <a:lnTo>
                    <a:pt x="194" y="76393"/>
                  </a:lnTo>
                  <a:lnTo>
                    <a:pt x="8310" y="38266"/>
                  </a:lnTo>
                  <a:lnTo>
                    <a:pt x="18910" y="15679"/>
                  </a:lnTo>
                  <a:lnTo>
                    <a:pt x="27353" y="8252"/>
                  </a:lnTo>
                  <a:lnTo>
                    <a:pt x="49210" y="0"/>
                  </a:lnTo>
                  <a:lnTo>
                    <a:pt x="87824" y="943"/>
                  </a:lnTo>
                  <a:lnTo>
                    <a:pt x="123312" y="8632"/>
                  </a:lnTo>
                  <a:lnTo>
                    <a:pt x="150464" y="23908"/>
                  </a:lnTo>
                  <a:lnTo>
                    <a:pt x="173328" y="43252"/>
                  </a:lnTo>
                  <a:lnTo>
                    <a:pt x="189331" y="69391"/>
                  </a:lnTo>
                  <a:lnTo>
                    <a:pt x="191391" y="89174"/>
                  </a:lnTo>
                  <a:lnTo>
                    <a:pt x="183181" y="130470"/>
                  </a:lnTo>
                  <a:lnTo>
                    <a:pt x="177810" y="138591"/>
                  </a:lnTo>
                  <a:lnTo>
                    <a:pt x="119036" y="183295"/>
                  </a:lnTo>
                  <a:lnTo>
                    <a:pt x="95418" y="194780"/>
                  </a:lnTo>
                  <a:lnTo>
                    <a:pt x="51255" y="203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98617" y="2866515"/>
              <a:ext cx="215184" cy="238002"/>
            </a:xfrm>
            <a:custGeom>
              <a:avLst/>
              <a:gdLst/>
              <a:ahLst/>
              <a:cxnLst/>
              <a:rect l="0" t="0" r="0" b="0"/>
              <a:pathLst>
                <a:path w="215184" h="238002">
                  <a:moveTo>
                    <a:pt x="171124" y="39350"/>
                  </a:moveTo>
                  <a:lnTo>
                    <a:pt x="159945" y="22582"/>
                  </a:lnTo>
                  <a:lnTo>
                    <a:pt x="145099" y="11231"/>
                  </a:lnTo>
                  <a:lnTo>
                    <a:pt x="125632" y="3456"/>
                  </a:lnTo>
                  <a:lnTo>
                    <a:pt x="101382" y="0"/>
                  </a:lnTo>
                  <a:lnTo>
                    <a:pt x="78127" y="4704"/>
                  </a:lnTo>
                  <a:lnTo>
                    <a:pt x="34601" y="21198"/>
                  </a:lnTo>
                  <a:lnTo>
                    <a:pt x="19590" y="34792"/>
                  </a:lnTo>
                  <a:lnTo>
                    <a:pt x="421" y="72115"/>
                  </a:lnTo>
                  <a:lnTo>
                    <a:pt x="0" y="81080"/>
                  </a:lnTo>
                  <a:lnTo>
                    <a:pt x="5771" y="97281"/>
                  </a:lnTo>
                  <a:lnTo>
                    <a:pt x="19255" y="109161"/>
                  </a:lnTo>
                  <a:lnTo>
                    <a:pt x="56507" y="126319"/>
                  </a:lnTo>
                  <a:lnTo>
                    <a:pt x="114472" y="132568"/>
                  </a:lnTo>
                  <a:lnTo>
                    <a:pt x="162657" y="135990"/>
                  </a:lnTo>
                  <a:lnTo>
                    <a:pt x="188418" y="145082"/>
                  </a:lnTo>
                  <a:lnTo>
                    <a:pt x="205326" y="160042"/>
                  </a:lnTo>
                  <a:lnTo>
                    <a:pt x="211473" y="168944"/>
                  </a:lnTo>
                  <a:lnTo>
                    <a:pt x="215183" y="188194"/>
                  </a:lnTo>
                  <a:lnTo>
                    <a:pt x="214534" y="198241"/>
                  </a:lnTo>
                  <a:lnTo>
                    <a:pt x="204456" y="215643"/>
                  </a:lnTo>
                  <a:lnTo>
                    <a:pt x="196855" y="223559"/>
                  </a:lnTo>
                  <a:lnTo>
                    <a:pt x="175931" y="232355"/>
                  </a:lnTo>
                  <a:lnTo>
                    <a:pt x="118781" y="238001"/>
                  </a:lnTo>
                  <a:lnTo>
                    <a:pt x="79575" y="233390"/>
                  </a:lnTo>
                  <a:lnTo>
                    <a:pt x="25173" y="212793"/>
                  </a:lnTo>
                  <a:lnTo>
                    <a:pt x="13196" y="207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53969" y="2958507"/>
              <a:ext cx="15619" cy="189514"/>
            </a:xfrm>
            <a:custGeom>
              <a:avLst/>
              <a:gdLst/>
              <a:ahLst/>
              <a:cxnLst/>
              <a:rect l="0" t="0" r="0" b="0"/>
              <a:pathLst>
                <a:path w="15619" h="189514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5618" y="1531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53969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17140" y="2937239"/>
              <a:ext cx="173846" cy="389767"/>
            </a:xfrm>
            <a:custGeom>
              <a:avLst/>
              <a:gdLst/>
              <a:ahLst/>
              <a:cxnLst/>
              <a:rect l="0" t="0" r="0" b="0"/>
              <a:pathLst>
                <a:path w="173846" h="389767">
                  <a:moveTo>
                    <a:pt x="115813" y="105496"/>
                  </a:moveTo>
                  <a:lnTo>
                    <a:pt x="130468" y="61534"/>
                  </a:lnTo>
                  <a:lnTo>
                    <a:pt x="127786" y="41504"/>
                  </a:lnTo>
                  <a:lnTo>
                    <a:pt x="113121" y="13616"/>
                  </a:lnTo>
                  <a:lnTo>
                    <a:pt x="106999" y="5638"/>
                  </a:lnTo>
                  <a:lnTo>
                    <a:pt x="98239" y="1490"/>
                  </a:lnTo>
                  <a:lnTo>
                    <a:pt x="76027" y="0"/>
                  </a:lnTo>
                  <a:lnTo>
                    <a:pt x="56796" y="6357"/>
                  </a:lnTo>
                  <a:lnTo>
                    <a:pt x="48393" y="11327"/>
                  </a:lnTo>
                  <a:lnTo>
                    <a:pt x="35935" y="26209"/>
                  </a:lnTo>
                  <a:lnTo>
                    <a:pt x="18407" y="64358"/>
                  </a:lnTo>
                  <a:lnTo>
                    <a:pt x="17149" y="84873"/>
                  </a:lnTo>
                  <a:lnTo>
                    <a:pt x="25874" y="126639"/>
                  </a:lnTo>
                  <a:lnTo>
                    <a:pt x="41071" y="152575"/>
                  </a:lnTo>
                  <a:lnTo>
                    <a:pt x="48438" y="156769"/>
                  </a:lnTo>
                  <a:lnTo>
                    <a:pt x="65982" y="158310"/>
                  </a:lnTo>
                  <a:lnTo>
                    <a:pt x="95588" y="147011"/>
                  </a:lnTo>
                  <a:lnTo>
                    <a:pt x="109943" y="129017"/>
                  </a:lnTo>
                  <a:lnTo>
                    <a:pt x="128692" y="84926"/>
                  </a:lnTo>
                  <a:lnTo>
                    <a:pt x="131418" y="83594"/>
                  </a:lnTo>
                  <a:lnTo>
                    <a:pt x="141741" y="138545"/>
                  </a:lnTo>
                  <a:lnTo>
                    <a:pt x="160752" y="196339"/>
                  </a:lnTo>
                  <a:lnTo>
                    <a:pt x="170053" y="252816"/>
                  </a:lnTo>
                  <a:lnTo>
                    <a:pt x="173845" y="280936"/>
                  </a:lnTo>
                  <a:lnTo>
                    <a:pt x="171630" y="309032"/>
                  </a:lnTo>
                  <a:lnTo>
                    <a:pt x="160508" y="330877"/>
                  </a:lnTo>
                  <a:lnTo>
                    <a:pt x="143867" y="347215"/>
                  </a:lnTo>
                  <a:lnTo>
                    <a:pt x="94292" y="371236"/>
                  </a:lnTo>
                  <a:lnTo>
                    <a:pt x="33719" y="381303"/>
                  </a:lnTo>
                  <a:lnTo>
                    <a:pt x="0" y="389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03165" y="2913348"/>
              <a:ext cx="214058" cy="287316"/>
            </a:xfrm>
            <a:custGeom>
              <a:avLst/>
              <a:gdLst/>
              <a:ahLst/>
              <a:cxnLst/>
              <a:rect l="0" t="0" r="0" b="0"/>
              <a:pathLst>
                <a:path w="214058" h="287316">
                  <a:moveTo>
                    <a:pt x="3488" y="66216"/>
                  </a:moveTo>
                  <a:lnTo>
                    <a:pt x="6607" y="108908"/>
                  </a:lnTo>
                  <a:lnTo>
                    <a:pt x="12552" y="161737"/>
                  </a:lnTo>
                  <a:lnTo>
                    <a:pt x="22133" y="218922"/>
                  </a:lnTo>
                  <a:lnTo>
                    <a:pt x="38727" y="281688"/>
                  </a:lnTo>
                  <a:lnTo>
                    <a:pt x="38679" y="287073"/>
                  </a:lnTo>
                  <a:lnTo>
                    <a:pt x="36308" y="287154"/>
                  </a:lnTo>
                  <a:lnTo>
                    <a:pt x="32387" y="283698"/>
                  </a:lnTo>
                  <a:lnTo>
                    <a:pt x="14124" y="231885"/>
                  </a:lnTo>
                  <a:lnTo>
                    <a:pt x="0" y="172381"/>
                  </a:lnTo>
                  <a:lnTo>
                    <a:pt x="635" y="121589"/>
                  </a:lnTo>
                  <a:lnTo>
                    <a:pt x="11330" y="68836"/>
                  </a:lnTo>
                  <a:lnTo>
                    <a:pt x="22449" y="36577"/>
                  </a:lnTo>
                  <a:lnTo>
                    <a:pt x="33752" y="19508"/>
                  </a:lnTo>
                  <a:lnTo>
                    <a:pt x="52813" y="7243"/>
                  </a:lnTo>
                  <a:lnTo>
                    <a:pt x="64447" y="2334"/>
                  </a:lnTo>
                  <a:lnTo>
                    <a:pt x="89852" y="0"/>
                  </a:lnTo>
                  <a:lnTo>
                    <a:pt x="114402" y="4031"/>
                  </a:lnTo>
                  <a:lnTo>
                    <a:pt x="141376" y="19455"/>
                  </a:lnTo>
                  <a:lnTo>
                    <a:pt x="171451" y="48748"/>
                  </a:lnTo>
                  <a:lnTo>
                    <a:pt x="189735" y="77808"/>
                  </a:lnTo>
                  <a:lnTo>
                    <a:pt x="197399" y="99444"/>
                  </a:lnTo>
                  <a:lnTo>
                    <a:pt x="208310" y="159572"/>
                  </a:lnTo>
                  <a:lnTo>
                    <a:pt x="212922" y="211216"/>
                  </a:lnTo>
                  <a:lnTo>
                    <a:pt x="213833" y="260238"/>
                  </a:lnTo>
                  <a:lnTo>
                    <a:pt x="214057" y="287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 rot="10800000">
            <a:off x="3046223" y="4334384"/>
            <a:ext cx="926509" cy="802404"/>
          </a:xfrm>
          <a:custGeom>
            <a:avLst/>
            <a:gdLst/>
            <a:ahLst/>
            <a:cxnLst/>
            <a:rect l="0" t="0" r="0" b="0"/>
            <a:pathLst>
              <a:path w="926509" h="802404">
                <a:moveTo>
                  <a:pt x="463254" y="0"/>
                </a:moveTo>
                <a:lnTo>
                  <a:pt x="926508" y="802403"/>
                </a:lnTo>
                <a:lnTo>
                  <a:pt x="0" y="80240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4411440" y="4336078"/>
            <a:ext cx="1336406" cy="663618"/>
            <a:chOff x="4411440" y="4336078"/>
            <a:chExt cx="1336406" cy="663618"/>
          </a:xfrm>
        </p:grpSpPr>
        <p:sp>
          <p:nvSpPr>
            <p:cNvPr id="86" name="Freeform 85"/>
            <p:cNvSpPr/>
            <p:nvPr/>
          </p:nvSpPr>
          <p:spPr>
            <a:xfrm>
              <a:off x="4411440" y="45904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3"/>
                  </a:lnTo>
                  <a:lnTo>
                    <a:pt x="73140" y="3582"/>
                  </a:lnTo>
                  <a:lnTo>
                    <a:pt x="26492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85223" y="4400911"/>
              <a:ext cx="136871" cy="147401"/>
            </a:xfrm>
            <a:custGeom>
              <a:avLst/>
              <a:gdLst/>
              <a:ahLst/>
              <a:cxnLst/>
              <a:rect l="0" t="0" r="0" b="0"/>
              <a:pathLst>
                <a:path w="136871" h="147401">
                  <a:moveTo>
                    <a:pt x="0" y="0"/>
                  </a:moveTo>
                  <a:lnTo>
                    <a:pt x="42661" y="55660"/>
                  </a:lnTo>
                  <a:lnTo>
                    <a:pt x="84275" y="112959"/>
                  </a:lnTo>
                  <a:lnTo>
                    <a:pt x="99456" y="127414"/>
                  </a:lnTo>
                  <a:lnTo>
                    <a:pt x="13687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11523" y="4379855"/>
              <a:ext cx="347441" cy="515897"/>
            </a:xfrm>
            <a:custGeom>
              <a:avLst/>
              <a:gdLst/>
              <a:ahLst/>
              <a:cxnLst/>
              <a:rect l="0" t="0" r="0" b="0"/>
              <a:pathLst>
                <a:path w="347441" h="515897">
                  <a:moveTo>
                    <a:pt x="347440" y="0"/>
                  </a:moveTo>
                  <a:lnTo>
                    <a:pt x="297943" y="55087"/>
                  </a:lnTo>
                  <a:lnTo>
                    <a:pt x="250323" y="109696"/>
                  </a:lnTo>
                  <a:lnTo>
                    <a:pt x="209918" y="170909"/>
                  </a:lnTo>
                  <a:lnTo>
                    <a:pt x="168399" y="231842"/>
                  </a:lnTo>
                  <a:lnTo>
                    <a:pt x="129457" y="294817"/>
                  </a:lnTo>
                  <a:lnTo>
                    <a:pt x="94106" y="357970"/>
                  </a:lnTo>
                  <a:lnTo>
                    <a:pt x="66552" y="411261"/>
                  </a:lnTo>
                  <a:lnTo>
                    <a:pt x="24555" y="47437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64207" y="4758880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31585" y="0"/>
                  </a:moveTo>
                  <a:lnTo>
                    <a:pt x="16931" y="55142"/>
                  </a:lnTo>
                  <a:lnTo>
                    <a:pt x="10623" y="11093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74735" y="4632538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90549" y="4700804"/>
              <a:ext cx="144064" cy="248425"/>
            </a:xfrm>
            <a:custGeom>
              <a:avLst/>
              <a:gdLst/>
              <a:ahLst/>
              <a:cxnLst/>
              <a:rect l="0" t="0" r="0" b="0"/>
              <a:pathLst>
                <a:path w="144064" h="248425">
                  <a:moveTo>
                    <a:pt x="0" y="89662"/>
                  </a:moveTo>
                  <a:lnTo>
                    <a:pt x="16767" y="100840"/>
                  </a:lnTo>
                  <a:lnTo>
                    <a:pt x="49552" y="107792"/>
                  </a:lnTo>
                  <a:lnTo>
                    <a:pt x="94146" y="101735"/>
                  </a:lnTo>
                  <a:lnTo>
                    <a:pt x="115542" y="95808"/>
                  </a:lnTo>
                  <a:lnTo>
                    <a:pt x="123821" y="90250"/>
                  </a:lnTo>
                  <a:lnTo>
                    <a:pt x="136140" y="74715"/>
                  </a:lnTo>
                  <a:lnTo>
                    <a:pt x="144063" y="40649"/>
                  </a:lnTo>
                  <a:lnTo>
                    <a:pt x="139677" y="20695"/>
                  </a:lnTo>
                  <a:lnTo>
                    <a:pt x="135232" y="12099"/>
                  </a:lnTo>
                  <a:lnTo>
                    <a:pt x="127589" y="6367"/>
                  </a:lnTo>
                  <a:lnTo>
                    <a:pt x="106619" y="0"/>
                  </a:lnTo>
                  <a:lnTo>
                    <a:pt x="96816" y="641"/>
                  </a:lnTo>
                  <a:lnTo>
                    <a:pt x="79684" y="7593"/>
                  </a:lnTo>
                  <a:lnTo>
                    <a:pt x="56885" y="24661"/>
                  </a:lnTo>
                  <a:lnTo>
                    <a:pt x="35312" y="50126"/>
                  </a:lnTo>
                  <a:lnTo>
                    <a:pt x="11481" y="108863"/>
                  </a:lnTo>
                  <a:lnTo>
                    <a:pt x="6272" y="132121"/>
                  </a:lnTo>
                  <a:lnTo>
                    <a:pt x="7857" y="158056"/>
                  </a:lnTo>
                  <a:lnTo>
                    <a:pt x="20915" y="193375"/>
                  </a:lnTo>
                  <a:lnTo>
                    <a:pt x="39602" y="220478"/>
                  </a:lnTo>
                  <a:lnTo>
                    <a:pt x="65546" y="243326"/>
                  </a:lnTo>
                  <a:lnTo>
                    <a:pt x="88403" y="248424"/>
                  </a:lnTo>
                  <a:lnTo>
                    <a:pt x="109480" y="246791"/>
                  </a:lnTo>
                  <a:lnTo>
                    <a:pt x="115101" y="244717"/>
                  </a:lnTo>
                  <a:lnTo>
                    <a:pt x="126342" y="237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34601" y="4485140"/>
              <a:ext cx="19161" cy="494840"/>
            </a:xfrm>
            <a:custGeom>
              <a:avLst/>
              <a:gdLst/>
              <a:ahLst/>
              <a:cxnLst/>
              <a:rect l="0" t="0" r="0" b="0"/>
              <a:pathLst>
                <a:path w="19161" h="494840">
                  <a:moveTo>
                    <a:pt x="19160" y="0"/>
                  </a:moveTo>
                  <a:lnTo>
                    <a:pt x="4506" y="55141"/>
                  </a:lnTo>
                  <a:lnTo>
                    <a:pt x="0" y="103555"/>
                  </a:lnTo>
                  <a:lnTo>
                    <a:pt x="4255" y="154945"/>
                  </a:lnTo>
                  <a:lnTo>
                    <a:pt x="7335" y="201627"/>
                  </a:lnTo>
                  <a:lnTo>
                    <a:pt x="8248" y="256273"/>
                  </a:lnTo>
                  <a:lnTo>
                    <a:pt x="8518" y="316918"/>
                  </a:lnTo>
                  <a:lnTo>
                    <a:pt x="8598" y="373751"/>
                  </a:lnTo>
                  <a:lnTo>
                    <a:pt x="8622" y="427636"/>
                  </a:lnTo>
                  <a:lnTo>
                    <a:pt x="8627" y="456782"/>
                  </a:lnTo>
                  <a:lnTo>
                    <a:pt x="8632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40357" y="4336078"/>
              <a:ext cx="207489" cy="663618"/>
            </a:xfrm>
            <a:custGeom>
              <a:avLst/>
              <a:gdLst/>
              <a:ahLst/>
              <a:cxnLst/>
              <a:rect l="0" t="0" r="0" b="0"/>
              <a:pathLst>
                <a:path w="207489" h="663618">
                  <a:moveTo>
                    <a:pt x="123974" y="454388"/>
                  </a:moveTo>
                  <a:lnTo>
                    <a:pt x="123974" y="432031"/>
                  </a:lnTo>
                  <a:lnTo>
                    <a:pt x="112796" y="401361"/>
                  </a:lnTo>
                  <a:lnTo>
                    <a:pt x="104824" y="394470"/>
                  </a:lnTo>
                  <a:lnTo>
                    <a:pt x="83488" y="386813"/>
                  </a:lnTo>
                  <a:lnTo>
                    <a:pt x="73587" y="387111"/>
                  </a:lnTo>
                  <a:lnTo>
                    <a:pt x="56346" y="393682"/>
                  </a:lnTo>
                  <a:lnTo>
                    <a:pt x="44004" y="407520"/>
                  </a:lnTo>
                  <a:lnTo>
                    <a:pt x="16694" y="456318"/>
                  </a:lnTo>
                  <a:lnTo>
                    <a:pt x="3695" y="516195"/>
                  </a:lnTo>
                  <a:lnTo>
                    <a:pt x="0" y="566639"/>
                  </a:lnTo>
                  <a:lnTo>
                    <a:pt x="12444" y="622375"/>
                  </a:lnTo>
                  <a:lnTo>
                    <a:pt x="28017" y="654290"/>
                  </a:lnTo>
                  <a:lnTo>
                    <a:pt x="35437" y="660186"/>
                  </a:lnTo>
                  <a:lnTo>
                    <a:pt x="43892" y="662947"/>
                  </a:lnTo>
                  <a:lnTo>
                    <a:pt x="53039" y="663617"/>
                  </a:lnTo>
                  <a:lnTo>
                    <a:pt x="61476" y="660554"/>
                  </a:lnTo>
                  <a:lnTo>
                    <a:pt x="77090" y="647793"/>
                  </a:lnTo>
                  <a:lnTo>
                    <a:pt x="105008" y="603769"/>
                  </a:lnTo>
                  <a:lnTo>
                    <a:pt x="132424" y="549405"/>
                  </a:lnTo>
                  <a:lnTo>
                    <a:pt x="154824" y="493417"/>
                  </a:lnTo>
                  <a:lnTo>
                    <a:pt x="165870" y="444115"/>
                  </a:lnTo>
                  <a:lnTo>
                    <a:pt x="176552" y="387003"/>
                  </a:lnTo>
                  <a:lnTo>
                    <a:pt x="185053" y="325784"/>
                  </a:lnTo>
                  <a:lnTo>
                    <a:pt x="193968" y="268631"/>
                  </a:lnTo>
                  <a:lnTo>
                    <a:pt x="200061" y="212281"/>
                  </a:lnTo>
                  <a:lnTo>
                    <a:pt x="205790" y="163894"/>
                  </a:lnTo>
                  <a:lnTo>
                    <a:pt x="207488" y="108223"/>
                  </a:lnTo>
                  <a:lnTo>
                    <a:pt x="204871" y="57803"/>
                  </a:lnTo>
                  <a:lnTo>
                    <a:pt x="193506" y="4433"/>
                  </a:lnTo>
                  <a:lnTo>
                    <a:pt x="189046" y="0"/>
                  </a:lnTo>
                  <a:lnTo>
                    <a:pt x="183733" y="554"/>
                  </a:lnTo>
                  <a:lnTo>
                    <a:pt x="177852" y="4433"/>
                  </a:lnTo>
                  <a:lnTo>
                    <a:pt x="168197" y="27460"/>
                  </a:lnTo>
                  <a:lnTo>
                    <a:pt x="159304" y="79886"/>
                  </a:lnTo>
                  <a:lnTo>
                    <a:pt x="156670" y="142993"/>
                  </a:lnTo>
                  <a:lnTo>
                    <a:pt x="155889" y="204196"/>
                  </a:lnTo>
                  <a:lnTo>
                    <a:pt x="155625" y="266797"/>
                  </a:lnTo>
                  <a:lnTo>
                    <a:pt x="155573" y="324223"/>
                  </a:lnTo>
                  <a:lnTo>
                    <a:pt x="155563" y="380627"/>
                  </a:lnTo>
                  <a:lnTo>
                    <a:pt x="155561" y="432143"/>
                  </a:lnTo>
                  <a:lnTo>
                    <a:pt x="155560" y="489911"/>
                  </a:lnTo>
                  <a:lnTo>
                    <a:pt x="155560" y="539782"/>
                  </a:lnTo>
                  <a:lnTo>
                    <a:pt x="155560" y="591604"/>
                  </a:lnTo>
                  <a:lnTo>
                    <a:pt x="155560" y="654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08774" y="1165647"/>
            <a:ext cx="1370916" cy="757115"/>
            <a:chOff x="2208774" y="1165647"/>
            <a:chExt cx="1370916" cy="757115"/>
          </a:xfrm>
        </p:grpSpPr>
        <p:sp>
          <p:nvSpPr>
            <p:cNvPr id="2" name="Freeform 1"/>
            <p:cNvSpPr/>
            <p:nvPr/>
          </p:nvSpPr>
          <p:spPr>
            <a:xfrm>
              <a:off x="2208774" y="1165647"/>
              <a:ext cx="360180" cy="757115"/>
            </a:xfrm>
            <a:custGeom>
              <a:avLst/>
              <a:gdLst/>
              <a:ahLst/>
              <a:cxnLst/>
              <a:rect l="0" t="0" r="0" b="0"/>
              <a:pathLst>
                <a:path w="360180" h="757115">
                  <a:moveTo>
                    <a:pt x="118024" y="24073"/>
                  </a:moveTo>
                  <a:lnTo>
                    <a:pt x="92830" y="87523"/>
                  </a:lnTo>
                  <a:lnTo>
                    <a:pt x="80273" y="135030"/>
                  </a:lnTo>
                  <a:lnTo>
                    <a:pt x="69144" y="186151"/>
                  </a:lnTo>
                  <a:lnTo>
                    <a:pt x="58437" y="237172"/>
                  </a:lnTo>
                  <a:lnTo>
                    <a:pt x="46686" y="280106"/>
                  </a:lnTo>
                  <a:lnTo>
                    <a:pt x="35235" y="300082"/>
                  </a:lnTo>
                  <a:lnTo>
                    <a:pt x="28906" y="304005"/>
                  </a:lnTo>
                  <a:lnTo>
                    <a:pt x="22347" y="304281"/>
                  </a:lnTo>
                  <a:lnTo>
                    <a:pt x="15635" y="302125"/>
                  </a:lnTo>
                  <a:lnTo>
                    <a:pt x="11160" y="294839"/>
                  </a:lnTo>
                  <a:lnTo>
                    <a:pt x="6188" y="271145"/>
                  </a:lnTo>
                  <a:lnTo>
                    <a:pt x="11067" y="211114"/>
                  </a:lnTo>
                  <a:lnTo>
                    <a:pt x="20924" y="150306"/>
                  </a:lnTo>
                  <a:lnTo>
                    <a:pt x="32971" y="110738"/>
                  </a:lnTo>
                  <a:lnTo>
                    <a:pt x="64178" y="58566"/>
                  </a:lnTo>
                  <a:lnTo>
                    <a:pt x="81224" y="37063"/>
                  </a:lnTo>
                  <a:lnTo>
                    <a:pt x="127176" y="7315"/>
                  </a:lnTo>
                  <a:lnTo>
                    <a:pt x="138163" y="2372"/>
                  </a:lnTo>
                  <a:lnTo>
                    <a:pt x="162849" y="0"/>
                  </a:lnTo>
                  <a:lnTo>
                    <a:pt x="175983" y="1005"/>
                  </a:lnTo>
                  <a:lnTo>
                    <a:pt x="196816" y="11481"/>
                  </a:lnTo>
                  <a:lnTo>
                    <a:pt x="235461" y="49537"/>
                  </a:lnTo>
                  <a:lnTo>
                    <a:pt x="263282" y="109531"/>
                  </a:lnTo>
                  <a:lnTo>
                    <a:pt x="280684" y="160276"/>
                  </a:lnTo>
                  <a:lnTo>
                    <a:pt x="291305" y="222409"/>
                  </a:lnTo>
                  <a:lnTo>
                    <a:pt x="295882" y="274297"/>
                  </a:lnTo>
                  <a:lnTo>
                    <a:pt x="296785" y="329607"/>
                  </a:lnTo>
                  <a:lnTo>
                    <a:pt x="291375" y="385592"/>
                  </a:lnTo>
                  <a:lnTo>
                    <a:pt x="286276" y="441711"/>
                  </a:lnTo>
                  <a:lnTo>
                    <a:pt x="272098" y="497857"/>
                  </a:lnTo>
                  <a:lnTo>
                    <a:pt x="252703" y="554007"/>
                  </a:lnTo>
                  <a:lnTo>
                    <a:pt x="225677" y="612744"/>
                  </a:lnTo>
                  <a:lnTo>
                    <a:pt x="204149" y="655600"/>
                  </a:lnTo>
                  <a:lnTo>
                    <a:pt x="176197" y="689455"/>
                  </a:lnTo>
                  <a:lnTo>
                    <a:pt x="123651" y="732867"/>
                  </a:lnTo>
                  <a:lnTo>
                    <a:pt x="87455" y="751672"/>
                  </a:lnTo>
                  <a:lnTo>
                    <a:pt x="48265" y="757114"/>
                  </a:lnTo>
                  <a:lnTo>
                    <a:pt x="25019" y="754241"/>
                  </a:lnTo>
                  <a:lnTo>
                    <a:pt x="16246" y="749498"/>
                  </a:lnTo>
                  <a:lnTo>
                    <a:pt x="3379" y="734868"/>
                  </a:lnTo>
                  <a:lnTo>
                    <a:pt x="0" y="710429"/>
                  </a:lnTo>
                  <a:lnTo>
                    <a:pt x="3567" y="681240"/>
                  </a:lnTo>
                  <a:lnTo>
                    <a:pt x="19900" y="639669"/>
                  </a:lnTo>
                  <a:lnTo>
                    <a:pt x="36978" y="615865"/>
                  </a:lnTo>
                  <a:lnTo>
                    <a:pt x="62506" y="599827"/>
                  </a:lnTo>
                  <a:lnTo>
                    <a:pt x="106643" y="587341"/>
                  </a:lnTo>
                  <a:lnTo>
                    <a:pt x="146237" y="586760"/>
                  </a:lnTo>
                  <a:lnTo>
                    <a:pt x="209043" y="600247"/>
                  </a:lnTo>
                  <a:lnTo>
                    <a:pt x="243258" y="612681"/>
                  </a:lnTo>
                  <a:lnTo>
                    <a:pt x="296862" y="645861"/>
                  </a:lnTo>
                  <a:lnTo>
                    <a:pt x="360179" y="666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47937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7505" y="1247125"/>
              <a:ext cx="290043" cy="637477"/>
            </a:xfrm>
            <a:custGeom>
              <a:avLst/>
              <a:gdLst/>
              <a:ahLst/>
              <a:cxnLst/>
              <a:rect l="0" t="0" r="0" b="0"/>
              <a:pathLst>
                <a:path w="290043" h="637477">
                  <a:moveTo>
                    <a:pt x="239987" y="279507"/>
                  </a:moveTo>
                  <a:lnTo>
                    <a:pt x="269295" y="244609"/>
                  </a:lnTo>
                  <a:lnTo>
                    <a:pt x="283896" y="209765"/>
                  </a:lnTo>
                  <a:lnTo>
                    <a:pt x="290042" y="169805"/>
                  </a:lnTo>
                  <a:lnTo>
                    <a:pt x="286274" y="128329"/>
                  </a:lnTo>
                  <a:lnTo>
                    <a:pt x="264944" y="72393"/>
                  </a:lnTo>
                  <a:lnTo>
                    <a:pt x="236853" y="32656"/>
                  </a:lnTo>
                  <a:lnTo>
                    <a:pt x="212468" y="13428"/>
                  </a:lnTo>
                  <a:lnTo>
                    <a:pt x="186032" y="3322"/>
                  </a:lnTo>
                  <a:lnTo>
                    <a:pt x="157515" y="0"/>
                  </a:lnTo>
                  <a:lnTo>
                    <a:pt x="109746" y="5877"/>
                  </a:lnTo>
                  <a:lnTo>
                    <a:pt x="67776" y="21916"/>
                  </a:lnTo>
                  <a:lnTo>
                    <a:pt x="48025" y="34781"/>
                  </a:lnTo>
                  <a:lnTo>
                    <a:pt x="34568" y="51417"/>
                  </a:lnTo>
                  <a:lnTo>
                    <a:pt x="20415" y="86752"/>
                  </a:lnTo>
                  <a:lnTo>
                    <a:pt x="5152" y="139916"/>
                  </a:lnTo>
                  <a:lnTo>
                    <a:pt x="0" y="184594"/>
                  </a:lnTo>
                  <a:lnTo>
                    <a:pt x="9652" y="234877"/>
                  </a:lnTo>
                  <a:lnTo>
                    <a:pt x="33875" y="293524"/>
                  </a:lnTo>
                  <a:lnTo>
                    <a:pt x="47386" y="313423"/>
                  </a:lnTo>
                  <a:lnTo>
                    <a:pt x="79325" y="337779"/>
                  </a:lnTo>
                  <a:lnTo>
                    <a:pt x="101901" y="343230"/>
                  </a:lnTo>
                  <a:lnTo>
                    <a:pt x="123633" y="340584"/>
                  </a:lnTo>
                  <a:lnTo>
                    <a:pt x="155599" y="324770"/>
                  </a:lnTo>
                  <a:lnTo>
                    <a:pt x="194722" y="288577"/>
                  </a:lnTo>
                  <a:lnTo>
                    <a:pt x="214876" y="258018"/>
                  </a:lnTo>
                  <a:lnTo>
                    <a:pt x="232167" y="216250"/>
                  </a:lnTo>
                  <a:lnTo>
                    <a:pt x="234774" y="215109"/>
                  </a:lnTo>
                  <a:lnTo>
                    <a:pt x="237670" y="229439"/>
                  </a:lnTo>
                  <a:lnTo>
                    <a:pt x="240699" y="291194"/>
                  </a:lnTo>
                  <a:lnTo>
                    <a:pt x="248230" y="343946"/>
                  </a:lnTo>
                  <a:lnTo>
                    <a:pt x="249838" y="394526"/>
                  </a:lnTo>
                  <a:lnTo>
                    <a:pt x="250214" y="437081"/>
                  </a:lnTo>
                  <a:lnTo>
                    <a:pt x="250426" y="500501"/>
                  </a:lnTo>
                  <a:lnTo>
                    <a:pt x="250489" y="561405"/>
                  </a:lnTo>
                  <a:lnTo>
                    <a:pt x="250510" y="615734"/>
                  </a:lnTo>
                  <a:lnTo>
                    <a:pt x="250515" y="637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74404" y="161086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77729" y="15641"/>
                  </a:lnTo>
                  <a:lnTo>
                    <a:pt x="27745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64000" y="1166651"/>
            <a:ext cx="2411027" cy="965677"/>
            <a:chOff x="4064000" y="1166651"/>
            <a:chExt cx="2411027" cy="965677"/>
          </a:xfrm>
        </p:grpSpPr>
        <p:sp>
          <p:nvSpPr>
            <p:cNvPr id="7" name="Freeform 6"/>
            <p:cNvSpPr/>
            <p:nvPr/>
          </p:nvSpPr>
          <p:spPr>
            <a:xfrm>
              <a:off x="4279509" y="1200248"/>
              <a:ext cx="16061" cy="589597"/>
            </a:xfrm>
            <a:custGeom>
              <a:avLst/>
              <a:gdLst/>
              <a:ahLst/>
              <a:cxnLst/>
              <a:rect l="0" t="0" r="0" b="0"/>
              <a:pathLst>
                <a:path w="16061" h="58959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1015"/>
                  </a:lnTo>
                  <a:lnTo>
                    <a:pt x="5284" y="138232"/>
                  </a:lnTo>
                  <a:lnTo>
                    <a:pt x="5499" y="198625"/>
                  </a:lnTo>
                  <a:lnTo>
                    <a:pt x="5562" y="251615"/>
                  </a:lnTo>
                  <a:lnTo>
                    <a:pt x="12819" y="311441"/>
                  </a:lnTo>
                  <a:lnTo>
                    <a:pt x="15466" y="368319"/>
                  </a:lnTo>
                  <a:lnTo>
                    <a:pt x="15924" y="416798"/>
                  </a:lnTo>
                  <a:lnTo>
                    <a:pt x="16060" y="475616"/>
                  </a:lnTo>
                  <a:lnTo>
                    <a:pt x="12981" y="531258"/>
                  </a:lnTo>
                  <a:lnTo>
                    <a:pt x="558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64000" y="1166651"/>
              <a:ext cx="494840" cy="654780"/>
            </a:xfrm>
            <a:custGeom>
              <a:avLst/>
              <a:gdLst/>
              <a:ahLst/>
              <a:cxnLst/>
              <a:rect l="0" t="0" r="0" b="0"/>
              <a:pathLst>
                <a:path w="494840" h="654780">
                  <a:moveTo>
                    <a:pt x="0" y="138882"/>
                  </a:moveTo>
                  <a:lnTo>
                    <a:pt x="0" y="116525"/>
                  </a:lnTo>
                  <a:lnTo>
                    <a:pt x="6239" y="99310"/>
                  </a:lnTo>
                  <a:lnTo>
                    <a:pt x="29308" y="69194"/>
                  </a:lnTo>
                  <a:lnTo>
                    <a:pt x="55087" y="47784"/>
                  </a:lnTo>
                  <a:lnTo>
                    <a:pt x="117059" y="24013"/>
                  </a:lnTo>
                  <a:lnTo>
                    <a:pt x="172211" y="3628"/>
                  </a:lnTo>
                  <a:lnTo>
                    <a:pt x="203270" y="0"/>
                  </a:lnTo>
                  <a:lnTo>
                    <a:pt x="253641" y="1416"/>
                  </a:lnTo>
                  <a:lnTo>
                    <a:pt x="287034" y="5256"/>
                  </a:lnTo>
                  <a:lnTo>
                    <a:pt x="330972" y="27150"/>
                  </a:lnTo>
                  <a:lnTo>
                    <a:pt x="383183" y="70659"/>
                  </a:lnTo>
                  <a:lnTo>
                    <a:pt x="406254" y="103980"/>
                  </a:lnTo>
                  <a:lnTo>
                    <a:pt x="425435" y="164397"/>
                  </a:lnTo>
                  <a:lnTo>
                    <a:pt x="427318" y="225724"/>
                  </a:lnTo>
                  <a:lnTo>
                    <a:pt x="421546" y="257027"/>
                  </a:lnTo>
                  <a:lnTo>
                    <a:pt x="403973" y="294381"/>
                  </a:lnTo>
                  <a:lnTo>
                    <a:pt x="377059" y="325336"/>
                  </a:lnTo>
                  <a:lnTo>
                    <a:pt x="357094" y="337954"/>
                  </a:lnTo>
                  <a:lnTo>
                    <a:pt x="320535" y="346045"/>
                  </a:lnTo>
                  <a:lnTo>
                    <a:pt x="280067" y="348443"/>
                  </a:lnTo>
                  <a:lnTo>
                    <a:pt x="272109" y="352289"/>
                  </a:lnTo>
                  <a:lnTo>
                    <a:pt x="267973" y="358362"/>
                  </a:lnTo>
                  <a:lnTo>
                    <a:pt x="266386" y="365921"/>
                  </a:lnTo>
                  <a:lnTo>
                    <a:pt x="270862" y="383678"/>
                  </a:lnTo>
                  <a:lnTo>
                    <a:pt x="300484" y="442433"/>
                  </a:lnTo>
                  <a:lnTo>
                    <a:pt x="334915" y="497194"/>
                  </a:lnTo>
                  <a:lnTo>
                    <a:pt x="371744" y="552615"/>
                  </a:lnTo>
                  <a:lnTo>
                    <a:pt x="412656" y="611458"/>
                  </a:lnTo>
                  <a:lnTo>
                    <a:pt x="442802" y="632714"/>
                  </a:lnTo>
                  <a:lnTo>
                    <a:pt x="494839" y="654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72371" y="1503219"/>
              <a:ext cx="175594" cy="286626"/>
            </a:xfrm>
            <a:custGeom>
              <a:avLst/>
              <a:gdLst/>
              <a:ahLst/>
              <a:cxnLst/>
              <a:rect l="0" t="0" r="0" b="0"/>
              <a:pathLst>
                <a:path w="175594" h="286626">
                  <a:moveTo>
                    <a:pt x="39111" y="118169"/>
                  </a:moveTo>
                  <a:lnTo>
                    <a:pt x="97728" y="112580"/>
                  </a:lnTo>
                  <a:lnTo>
                    <a:pt x="149562" y="99041"/>
                  </a:lnTo>
                  <a:lnTo>
                    <a:pt x="168529" y="87831"/>
                  </a:lnTo>
                  <a:lnTo>
                    <a:pt x="173352" y="79226"/>
                  </a:lnTo>
                  <a:lnTo>
                    <a:pt x="175593" y="57187"/>
                  </a:lnTo>
                  <a:lnTo>
                    <a:pt x="169569" y="34914"/>
                  </a:lnTo>
                  <a:lnTo>
                    <a:pt x="164687" y="24061"/>
                  </a:lnTo>
                  <a:lnTo>
                    <a:pt x="146785" y="8883"/>
                  </a:lnTo>
                  <a:lnTo>
                    <a:pt x="135460" y="3198"/>
                  </a:lnTo>
                  <a:lnTo>
                    <a:pt x="113518" y="0"/>
                  </a:lnTo>
                  <a:lnTo>
                    <a:pt x="102754" y="785"/>
                  </a:lnTo>
                  <a:lnTo>
                    <a:pt x="81434" y="11016"/>
                  </a:lnTo>
                  <a:lnTo>
                    <a:pt x="44741" y="40591"/>
                  </a:lnTo>
                  <a:lnTo>
                    <a:pt x="22191" y="73086"/>
                  </a:lnTo>
                  <a:lnTo>
                    <a:pt x="3186" y="125988"/>
                  </a:lnTo>
                  <a:lnTo>
                    <a:pt x="0" y="167539"/>
                  </a:lnTo>
                  <a:lnTo>
                    <a:pt x="7115" y="208317"/>
                  </a:lnTo>
                  <a:lnTo>
                    <a:pt x="17482" y="231934"/>
                  </a:lnTo>
                  <a:lnTo>
                    <a:pt x="36127" y="251010"/>
                  </a:lnTo>
                  <a:lnTo>
                    <a:pt x="80635" y="276730"/>
                  </a:lnTo>
                  <a:lnTo>
                    <a:pt x="123338" y="286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03277" y="1585684"/>
              <a:ext cx="208289" cy="254880"/>
            </a:xfrm>
            <a:custGeom>
              <a:avLst/>
              <a:gdLst/>
              <a:ahLst/>
              <a:cxnLst/>
              <a:rect l="0" t="0" r="0" b="0"/>
              <a:pathLst>
                <a:path w="208289" h="254880">
                  <a:moveTo>
                    <a:pt x="103002" y="130461"/>
                  </a:moveTo>
                  <a:lnTo>
                    <a:pt x="114181" y="119282"/>
                  </a:lnTo>
                  <a:lnTo>
                    <a:pt x="126722" y="84385"/>
                  </a:lnTo>
                  <a:lnTo>
                    <a:pt x="127972" y="59680"/>
                  </a:lnTo>
                  <a:lnTo>
                    <a:pt x="123459" y="37001"/>
                  </a:lnTo>
                  <a:lnTo>
                    <a:pt x="113654" y="15224"/>
                  </a:lnTo>
                  <a:lnTo>
                    <a:pt x="105424" y="8013"/>
                  </a:lnTo>
                  <a:lnTo>
                    <a:pt x="83802" y="0"/>
                  </a:lnTo>
                  <a:lnTo>
                    <a:pt x="73824" y="203"/>
                  </a:lnTo>
                  <a:lnTo>
                    <a:pt x="56499" y="6668"/>
                  </a:lnTo>
                  <a:lnTo>
                    <a:pt x="41000" y="23579"/>
                  </a:lnTo>
                  <a:lnTo>
                    <a:pt x="27483" y="47863"/>
                  </a:lnTo>
                  <a:lnTo>
                    <a:pt x="9273" y="107993"/>
                  </a:lnTo>
                  <a:lnTo>
                    <a:pt x="0" y="165277"/>
                  </a:lnTo>
                  <a:lnTo>
                    <a:pt x="3983" y="207587"/>
                  </a:lnTo>
                  <a:lnTo>
                    <a:pt x="18161" y="244170"/>
                  </a:lnTo>
                  <a:lnTo>
                    <a:pt x="25385" y="250720"/>
                  </a:lnTo>
                  <a:lnTo>
                    <a:pt x="33709" y="253918"/>
                  </a:lnTo>
                  <a:lnTo>
                    <a:pt x="42769" y="254879"/>
                  </a:lnTo>
                  <a:lnTo>
                    <a:pt x="59075" y="249709"/>
                  </a:lnTo>
                  <a:lnTo>
                    <a:pt x="74121" y="238442"/>
                  </a:lnTo>
                  <a:lnTo>
                    <a:pt x="88606" y="221736"/>
                  </a:lnTo>
                  <a:lnTo>
                    <a:pt x="112560" y="163783"/>
                  </a:lnTo>
                  <a:lnTo>
                    <a:pt x="127377" y="120275"/>
                  </a:lnTo>
                  <a:lnTo>
                    <a:pt x="130951" y="117821"/>
                  </a:lnTo>
                  <a:lnTo>
                    <a:pt x="134503" y="120864"/>
                  </a:lnTo>
                  <a:lnTo>
                    <a:pt x="173804" y="183774"/>
                  </a:lnTo>
                  <a:lnTo>
                    <a:pt x="208288" y="2146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8244" y="1210777"/>
              <a:ext cx="160574" cy="641781"/>
            </a:xfrm>
            <a:custGeom>
              <a:avLst/>
              <a:gdLst/>
              <a:ahLst/>
              <a:cxnLst/>
              <a:rect l="0" t="0" r="0" b="0"/>
              <a:pathLst>
                <a:path w="160574" h="641781">
                  <a:moveTo>
                    <a:pt x="120719" y="484311"/>
                  </a:moveTo>
                  <a:lnTo>
                    <a:pt x="117600" y="435380"/>
                  </a:lnTo>
                  <a:lnTo>
                    <a:pt x="115130" y="420105"/>
                  </a:lnTo>
                  <a:lnTo>
                    <a:pt x="109974" y="408751"/>
                  </a:lnTo>
                  <a:lnTo>
                    <a:pt x="94887" y="393017"/>
                  </a:lnTo>
                  <a:lnTo>
                    <a:pt x="85950" y="389523"/>
                  </a:lnTo>
                  <a:lnTo>
                    <a:pt x="66662" y="388760"/>
                  </a:lnTo>
                  <a:lnTo>
                    <a:pt x="57775" y="392534"/>
                  </a:lnTo>
                  <a:lnTo>
                    <a:pt x="41662" y="406087"/>
                  </a:lnTo>
                  <a:lnTo>
                    <a:pt x="25025" y="433447"/>
                  </a:lnTo>
                  <a:lnTo>
                    <a:pt x="10093" y="489775"/>
                  </a:lnTo>
                  <a:lnTo>
                    <a:pt x="2811" y="547174"/>
                  </a:lnTo>
                  <a:lnTo>
                    <a:pt x="0" y="561315"/>
                  </a:lnTo>
                  <a:lnTo>
                    <a:pt x="3115" y="589505"/>
                  </a:lnTo>
                  <a:lnTo>
                    <a:pt x="12299" y="615292"/>
                  </a:lnTo>
                  <a:lnTo>
                    <a:pt x="24179" y="634551"/>
                  </a:lnTo>
                  <a:lnTo>
                    <a:pt x="31793" y="639453"/>
                  </a:lnTo>
                  <a:lnTo>
                    <a:pt x="49611" y="641780"/>
                  </a:lnTo>
                  <a:lnTo>
                    <a:pt x="56936" y="638423"/>
                  </a:lnTo>
                  <a:lnTo>
                    <a:pt x="68195" y="625335"/>
                  </a:lnTo>
                  <a:lnTo>
                    <a:pt x="100140" y="563655"/>
                  </a:lnTo>
                  <a:lnTo>
                    <a:pt x="122244" y="508563"/>
                  </a:lnTo>
                  <a:lnTo>
                    <a:pt x="136705" y="455479"/>
                  </a:lnTo>
                  <a:lnTo>
                    <a:pt x="143894" y="399933"/>
                  </a:lnTo>
                  <a:lnTo>
                    <a:pt x="150643" y="343901"/>
                  </a:lnTo>
                  <a:lnTo>
                    <a:pt x="153146" y="287773"/>
                  </a:lnTo>
                  <a:lnTo>
                    <a:pt x="160573" y="231626"/>
                  </a:lnTo>
                  <a:lnTo>
                    <a:pt x="156798" y="175475"/>
                  </a:lnTo>
                  <a:lnTo>
                    <a:pt x="153636" y="116593"/>
                  </a:lnTo>
                  <a:lnTo>
                    <a:pt x="147110" y="64052"/>
                  </a:lnTo>
                  <a:lnTo>
                    <a:pt x="134146" y="10861"/>
                  </a:lnTo>
                  <a:lnTo>
                    <a:pt x="1312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49085" y="1295005"/>
              <a:ext cx="94107" cy="473783"/>
            </a:xfrm>
            <a:custGeom>
              <a:avLst/>
              <a:gdLst/>
              <a:ahLst/>
              <a:cxnLst/>
              <a:rect l="0" t="0" r="0" b="0"/>
              <a:pathLst>
                <a:path w="94107" h="473783">
                  <a:moveTo>
                    <a:pt x="9878" y="0"/>
                  </a:moveTo>
                  <a:lnTo>
                    <a:pt x="1545" y="60383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8453" y="230616"/>
                  </a:lnTo>
                  <a:lnTo>
                    <a:pt x="16833" y="291608"/>
                  </a:lnTo>
                  <a:lnTo>
                    <a:pt x="22821" y="344384"/>
                  </a:lnTo>
                  <a:lnTo>
                    <a:pt x="45508" y="406916"/>
                  </a:lnTo>
                  <a:lnTo>
                    <a:pt x="60470" y="439932"/>
                  </a:lnTo>
                  <a:lnTo>
                    <a:pt x="94106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96268" y="1621388"/>
              <a:ext cx="20624" cy="221100"/>
            </a:xfrm>
            <a:custGeom>
              <a:avLst/>
              <a:gdLst/>
              <a:ahLst/>
              <a:cxnLst/>
              <a:rect l="0" t="0" r="0" b="0"/>
              <a:pathLst>
                <a:path w="20624" h="221100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50185"/>
                  </a:lnTo>
                  <a:lnTo>
                    <a:pt x="11035" y="195393"/>
                  </a:lnTo>
                  <a:lnTo>
                    <a:pt x="2062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85306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22176" y="1619901"/>
              <a:ext cx="178985" cy="243644"/>
            </a:xfrm>
            <a:custGeom>
              <a:avLst/>
              <a:gdLst/>
              <a:ahLst/>
              <a:cxnLst/>
              <a:rect l="0" t="0" r="0" b="0"/>
              <a:pathLst>
                <a:path w="178985" h="243644">
                  <a:moveTo>
                    <a:pt x="0" y="127829"/>
                  </a:moveTo>
                  <a:lnTo>
                    <a:pt x="16788" y="190110"/>
                  </a:lnTo>
                  <a:lnTo>
                    <a:pt x="19792" y="221022"/>
                  </a:lnTo>
                  <a:lnTo>
                    <a:pt x="20946" y="169064"/>
                  </a:lnTo>
                  <a:lnTo>
                    <a:pt x="22194" y="121980"/>
                  </a:lnTo>
                  <a:lnTo>
                    <a:pt x="32503" y="59907"/>
                  </a:lnTo>
                  <a:lnTo>
                    <a:pt x="40182" y="36810"/>
                  </a:lnTo>
                  <a:lnTo>
                    <a:pt x="51394" y="18746"/>
                  </a:lnTo>
                  <a:lnTo>
                    <a:pt x="67295" y="6038"/>
                  </a:lnTo>
                  <a:lnTo>
                    <a:pt x="76449" y="1012"/>
                  </a:lnTo>
                  <a:lnTo>
                    <a:pt x="84891" y="0"/>
                  </a:lnTo>
                  <a:lnTo>
                    <a:pt x="100510" y="5116"/>
                  </a:lnTo>
                  <a:lnTo>
                    <a:pt x="122458" y="26739"/>
                  </a:lnTo>
                  <a:lnTo>
                    <a:pt x="149664" y="81128"/>
                  </a:lnTo>
                  <a:lnTo>
                    <a:pt x="167517" y="138145"/>
                  </a:lnTo>
                  <a:lnTo>
                    <a:pt x="176719" y="194468"/>
                  </a:lnTo>
                  <a:lnTo>
                    <a:pt x="178984" y="243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80103" y="1638580"/>
              <a:ext cx="260679" cy="493748"/>
            </a:xfrm>
            <a:custGeom>
              <a:avLst/>
              <a:gdLst/>
              <a:ahLst/>
              <a:cxnLst/>
              <a:rect l="0" t="0" r="0" b="0"/>
              <a:pathLst>
                <a:path w="260679" h="493748">
                  <a:moveTo>
                    <a:pt x="178985" y="140736"/>
                  </a:moveTo>
                  <a:lnTo>
                    <a:pt x="202704" y="87708"/>
                  </a:lnTo>
                  <a:lnTo>
                    <a:pt x="208239" y="50804"/>
                  </a:lnTo>
                  <a:lnTo>
                    <a:pt x="203295" y="27067"/>
                  </a:lnTo>
                  <a:lnTo>
                    <a:pt x="198702" y="15823"/>
                  </a:lnTo>
                  <a:lnTo>
                    <a:pt x="190959" y="8328"/>
                  </a:lnTo>
                  <a:lnTo>
                    <a:pt x="169879" y="0"/>
                  </a:lnTo>
                  <a:lnTo>
                    <a:pt x="158876" y="1288"/>
                  </a:lnTo>
                  <a:lnTo>
                    <a:pt x="137292" y="12078"/>
                  </a:lnTo>
                  <a:lnTo>
                    <a:pt x="111000" y="37884"/>
                  </a:lnTo>
                  <a:lnTo>
                    <a:pt x="85443" y="88414"/>
                  </a:lnTo>
                  <a:lnTo>
                    <a:pt x="81528" y="98835"/>
                  </a:lnTo>
                  <a:lnTo>
                    <a:pt x="81608" y="135860"/>
                  </a:lnTo>
                  <a:lnTo>
                    <a:pt x="89041" y="170876"/>
                  </a:lnTo>
                  <a:lnTo>
                    <a:pt x="104242" y="197889"/>
                  </a:lnTo>
                  <a:lnTo>
                    <a:pt x="112778" y="203405"/>
                  </a:lnTo>
                  <a:lnTo>
                    <a:pt x="134742" y="209533"/>
                  </a:lnTo>
                  <a:lnTo>
                    <a:pt x="144810" y="207657"/>
                  </a:lnTo>
                  <a:lnTo>
                    <a:pt x="162236" y="196215"/>
                  </a:lnTo>
                  <a:lnTo>
                    <a:pt x="206823" y="140060"/>
                  </a:lnTo>
                  <a:lnTo>
                    <a:pt x="222458" y="108950"/>
                  </a:lnTo>
                  <a:lnTo>
                    <a:pt x="225515" y="107847"/>
                  </a:lnTo>
                  <a:lnTo>
                    <a:pt x="227552" y="112961"/>
                  </a:lnTo>
                  <a:lnTo>
                    <a:pt x="236412" y="168785"/>
                  </a:lnTo>
                  <a:lnTo>
                    <a:pt x="246043" y="227035"/>
                  </a:lnTo>
                  <a:lnTo>
                    <a:pt x="252852" y="271118"/>
                  </a:lnTo>
                  <a:lnTo>
                    <a:pt x="258608" y="315667"/>
                  </a:lnTo>
                  <a:lnTo>
                    <a:pt x="260678" y="373631"/>
                  </a:lnTo>
                  <a:lnTo>
                    <a:pt x="253233" y="426681"/>
                  </a:lnTo>
                  <a:lnTo>
                    <a:pt x="242790" y="457725"/>
                  </a:lnTo>
                  <a:lnTo>
                    <a:pt x="227230" y="477762"/>
                  </a:lnTo>
                  <a:lnTo>
                    <a:pt x="218167" y="484743"/>
                  </a:lnTo>
                  <a:lnTo>
                    <a:pt x="192500" y="492499"/>
                  </a:lnTo>
                  <a:lnTo>
                    <a:pt x="145164" y="493747"/>
                  </a:lnTo>
                  <a:lnTo>
                    <a:pt x="94094" y="486707"/>
                  </a:lnTo>
                  <a:lnTo>
                    <a:pt x="35615" y="473848"/>
                  </a:lnTo>
                  <a:lnTo>
                    <a:pt x="0" y="467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04460" y="1599447"/>
              <a:ext cx="270567" cy="285155"/>
            </a:xfrm>
            <a:custGeom>
              <a:avLst/>
              <a:gdLst/>
              <a:ahLst/>
              <a:cxnLst/>
              <a:rect l="0" t="0" r="0" b="0"/>
              <a:pathLst>
                <a:path w="270567" h="285155">
                  <a:moveTo>
                    <a:pt x="133695" y="179869"/>
                  </a:moveTo>
                  <a:lnTo>
                    <a:pt x="133695" y="127818"/>
                  </a:lnTo>
                  <a:lnTo>
                    <a:pt x="130576" y="74759"/>
                  </a:lnTo>
                  <a:lnTo>
                    <a:pt x="124120" y="43076"/>
                  </a:lnTo>
                  <a:lnTo>
                    <a:pt x="113452" y="21196"/>
                  </a:lnTo>
                  <a:lnTo>
                    <a:pt x="94673" y="6792"/>
                  </a:lnTo>
                  <a:lnTo>
                    <a:pt x="83114" y="1313"/>
                  </a:lnTo>
                  <a:lnTo>
                    <a:pt x="73068" y="0"/>
                  </a:lnTo>
                  <a:lnTo>
                    <a:pt x="55667" y="4781"/>
                  </a:lnTo>
                  <a:lnTo>
                    <a:pt x="32717" y="26215"/>
                  </a:lnTo>
                  <a:lnTo>
                    <a:pt x="11098" y="60382"/>
                  </a:lnTo>
                  <a:lnTo>
                    <a:pt x="1054" y="100142"/>
                  </a:lnTo>
                  <a:lnTo>
                    <a:pt x="0" y="162734"/>
                  </a:lnTo>
                  <a:lnTo>
                    <a:pt x="19895" y="218251"/>
                  </a:lnTo>
                  <a:lnTo>
                    <a:pt x="33984" y="239041"/>
                  </a:lnTo>
                  <a:lnTo>
                    <a:pt x="51944" y="252181"/>
                  </a:lnTo>
                  <a:lnTo>
                    <a:pt x="71625" y="255681"/>
                  </a:lnTo>
                  <a:lnTo>
                    <a:pt x="81786" y="254977"/>
                  </a:lnTo>
                  <a:lnTo>
                    <a:pt x="102436" y="244836"/>
                  </a:lnTo>
                  <a:lnTo>
                    <a:pt x="130673" y="219395"/>
                  </a:lnTo>
                  <a:lnTo>
                    <a:pt x="138699" y="209729"/>
                  </a:lnTo>
                  <a:lnTo>
                    <a:pt x="147618" y="186511"/>
                  </a:lnTo>
                  <a:lnTo>
                    <a:pt x="158932" y="139067"/>
                  </a:lnTo>
                  <a:lnTo>
                    <a:pt x="161048" y="137459"/>
                  </a:lnTo>
                  <a:lnTo>
                    <a:pt x="163400" y="151272"/>
                  </a:lnTo>
                  <a:lnTo>
                    <a:pt x="164723" y="186343"/>
                  </a:lnTo>
                  <a:lnTo>
                    <a:pt x="174392" y="209652"/>
                  </a:lnTo>
                  <a:lnTo>
                    <a:pt x="209194" y="253212"/>
                  </a:lnTo>
                  <a:lnTo>
                    <a:pt x="239513" y="273870"/>
                  </a:lnTo>
                  <a:lnTo>
                    <a:pt x="270566" y="285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558425" y="2412920"/>
            <a:ext cx="2811109" cy="946988"/>
            <a:chOff x="2558425" y="2412920"/>
            <a:chExt cx="2811109" cy="946988"/>
          </a:xfrm>
        </p:grpSpPr>
        <p:sp>
          <p:nvSpPr>
            <p:cNvPr id="19" name="Freeform 18"/>
            <p:cNvSpPr/>
            <p:nvPr/>
          </p:nvSpPr>
          <p:spPr>
            <a:xfrm>
              <a:off x="2558425" y="2485125"/>
              <a:ext cx="442197" cy="736596"/>
            </a:xfrm>
            <a:custGeom>
              <a:avLst/>
              <a:gdLst/>
              <a:ahLst/>
              <a:cxnLst/>
              <a:rect l="0" t="0" r="0" b="0"/>
              <a:pathLst>
                <a:path w="442197" h="736596">
                  <a:moveTo>
                    <a:pt x="0" y="736595"/>
                  </a:moveTo>
                  <a:lnTo>
                    <a:pt x="14654" y="683567"/>
                  </a:lnTo>
                  <a:lnTo>
                    <a:pt x="35433" y="626121"/>
                  </a:lnTo>
                  <a:lnTo>
                    <a:pt x="52016" y="568500"/>
                  </a:lnTo>
                  <a:lnTo>
                    <a:pt x="66556" y="512058"/>
                  </a:lnTo>
                  <a:lnTo>
                    <a:pt x="80693" y="455849"/>
                  </a:lnTo>
                  <a:lnTo>
                    <a:pt x="97871" y="399686"/>
                  </a:lnTo>
                  <a:lnTo>
                    <a:pt x="117858" y="343531"/>
                  </a:lnTo>
                  <a:lnTo>
                    <a:pt x="133071" y="292275"/>
                  </a:lnTo>
                  <a:lnTo>
                    <a:pt x="142633" y="239177"/>
                  </a:lnTo>
                  <a:lnTo>
                    <a:pt x="145281" y="203565"/>
                  </a:lnTo>
                  <a:lnTo>
                    <a:pt x="148326" y="195238"/>
                  </a:lnTo>
                  <a:lnTo>
                    <a:pt x="152696" y="193196"/>
                  </a:lnTo>
                  <a:lnTo>
                    <a:pt x="157949" y="195345"/>
                  </a:lnTo>
                  <a:lnTo>
                    <a:pt x="161451" y="202626"/>
                  </a:lnTo>
                  <a:lnTo>
                    <a:pt x="170192" y="253220"/>
                  </a:lnTo>
                  <a:lnTo>
                    <a:pt x="177416" y="278436"/>
                  </a:lnTo>
                  <a:lnTo>
                    <a:pt x="201118" y="313689"/>
                  </a:lnTo>
                  <a:lnTo>
                    <a:pt x="207778" y="321296"/>
                  </a:lnTo>
                  <a:lnTo>
                    <a:pt x="239508" y="337593"/>
                  </a:lnTo>
                  <a:lnTo>
                    <a:pt x="249749" y="338402"/>
                  </a:lnTo>
                  <a:lnTo>
                    <a:pt x="267367" y="333063"/>
                  </a:lnTo>
                  <a:lnTo>
                    <a:pt x="290439" y="316903"/>
                  </a:lnTo>
                  <a:lnTo>
                    <a:pt x="325262" y="267605"/>
                  </a:lnTo>
                  <a:lnTo>
                    <a:pt x="348951" y="215406"/>
                  </a:lnTo>
                  <a:lnTo>
                    <a:pt x="370225" y="160641"/>
                  </a:lnTo>
                  <a:lnTo>
                    <a:pt x="389319" y="99056"/>
                  </a:lnTo>
                  <a:lnTo>
                    <a:pt x="403546" y="39133"/>
                  </a:lnTo>
                  <a:lnTo>
                    <a:pt x="414107" y="1955"/>
                  </a:lnTo>
                  <a:lnTo>
                    <a:pt x="415281" y="0"/>
                  </a:lnTo>
                  <a:lnTo>
                    <a:pt x="411457" y="59459"/>
                  </a:lnTo>
                  <a:lnTo>
                    <a:pt x="403543" y="113849"/>
                  </a:lnTo>
                  <a:lnTo>
                    <a:pt x="397646" y="168440"/>
                  </a:lnTo>
                  <a:lnTo>
                    <a:pt x="391152" y="224284"/>
                  </a:lnTo>
                  <a:lnTo>
                    <a:pt x="389870" y="281545"/>
                  </a:lnTo>
                  <a:lnTo>
                    <a:pt x="386496" y="344848"/>
                  </a:lnTo>
                  <a:lnTo>
                    <a:pt x="380501" y="402759"/>
                  </a:lnTo>
                  <a:lnTo>
                    <a:pt x="380487" y="459259"/>
                  </a:lnTo>
                  <a:lnTo>
                    <a:pt x="390536" y="521719"/>
                  </a:lnTo>
                  <a:lnTo>
                    <a:pt x="400373" y="574272"/>
                  </a:lnTo>
                  <a:lnTo>
                    <a:pt x="408401" y="602450"/>
                  </a:lnTo>
                  <a:lnTo>
                    <a:pt x="419767" y="622773"/>
                  </a:lnTo>
                  <a:lnTo>
                    <a:pt x="424904" y="627958"/>
                  </a:lnTo>
                  <a:lnTo>
                    <a:pt x="429498" y="630245"/>
                  </a:lnTo>
                  <a:lnTo>
                    <a:pt x="442196" y="631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56007" y="2884236"/>
              <a:ext cx="239413" cy="253562"/>
            </a:xfrm>
            <a:custGeom>
              <a:avLst/>
              <a:gdLst/>
              <a:ahLst/>
              <a:cxnLst/>
              <a:rect l="0" t="0" r="0" b="0"/>
              <a:pathLst>
                <a:path w="239413" h="253562">
                  <a:moveTo>
                    <a:pt x="134127" y="158499"/>
                  </a:moveTo>
                  <a:lnTo>
                    <a:pt x="142460" y="109569"/>
                  </a:lnTo>
                  <a:lnTo>
                    <a:pt x="140886" y="67962"/>
                  </a:lnTo>
                  <a:lnTo>
                    <a:pt x="134792" y="44561"/>
                  </a:lnTo>
                  <a:lnTo>
                    <a:pt x="124284" y="22462"/>
                  </a:lnTo>
                  <a:lnTo>
                    <a:pt x="108695" y="7182"/>
                  </a:lnTo>
                  <a:lnTo>
                    <a:pt x="99625" y="1469"/>
                  </a:lnTo>
                  <a:lnTo>
                    <a:pt x="90069" y="0"/>
                  </a:lnTo>
                  <a:lnTo>
                    <a:pt x="70092" y="4607"/>
                  </a:lnTo>
                  <a:lnTo>
                    <a:pt x="52635" y="17573"/>
                  </a:lnTo>
                  <a:lnTo>
                    <a:pt x="29653" y="47723"/>
                  </a:lnTo>
                  <a:lnTo>
                    <a:pt x="11145" y="89412"/>
                  </a:lnTo>
                  <a:lnTo>
                    <a:pt x="0" y="150312"/>
                  </a:lnTo>
                  <a:lnTo>
                    <a:pt x="3659" y="193248"/>
                  </a:lnTo>
                  <a:lnTo>
                    <a:pt x="17741" y="230017"/>
                  </a:lnTo>
                  <a:lnTo>
                    <a:pt x="33267" y="246047"/>
                  </a:lnTo>
                  <a:lnTo>
                    <a:pt x="42321" y="251959"/>
                  </a:lnTo>
                  <a:lnTo>
                    <a:pt x="50696" y="253561"/>
                  </a:lnTo>
                  <a:lnTo>
                    <a:pt x="58620" y="252290"/>
                  </a:lnTo>
                  <a:lnTo>
                    <a:pt x="73662" y="244638"/>
                  </a:lnTo>
                  <a:lnTo>
                    <a:pt x="88147" y="233438"/>
                  </a:lnTo>
                  <a:lnTo>
                    <a:pt x="99263" y="214422"/>
                  </a:lnTo>
                  <a:lnTo>
                    <a:pt x="118488" y="157762"/>
                  </a:lnTo>
                  <a:lnTo>
                    <a:pt x="121327" y="132045"/>
                  </a:lnTo>
                  <a:lnTo>
                    <a:pt x="120915" y="127995"/>
                  </a:lnTo>
                  <a:lnTo>
                    <a:pt x="119470" y="129974"/>
                  </a:lnTo>
                  <a:lnTo>
                    <a:pt x="117337" y="135973"/>
                  </a:lnTo>
                  <a:lnTo>
                    <a:pt x="118086" y="151997"/>
                  </a:lnTo>
                  <a:lnTo>
                    <a:pt x="123488" y="170817"/>
                  </a:lnTo>
                  <a:lnTo>
                    <a:pt x="152584" y="221906"/>
                  </a:lnTo>
                  <a:lnTo>
                    <a:pt x="161640" y="228846"/>
                  </a:lnTo>
                  <a:lnTo>
                    <a:pt x="184180" y="236558"/>
                  </a:lnTo>
                  <a:lnTo>
                    <a:pt x="194402" y="235105"/>
                  </a:lnTo>
                  <a:lnTo>
                    <a:pt x="211999" y="224132"/>
                  </a:lnTo>
                  <a:lnTo>
                    <a:pt x="239412" y="190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2834281"/>
              <a:ext cx="139634" cy="525627"/>
            </a:xfrm>
            <a:custGeom>
              <a:avLst/>
              <a:gdLst/>
              <a:ahLst/>
              <a:cxnLst/>
              <a:rect l="0" t="0" r="0" b="0"/>
              <a:pathLst>
                <a:path w="139634" h="525627">
                  <a:moveTo>
                    <a:pt x="0" y="176869"/>
                  </a:moveTo>
                  <a:lnTo>
                    <a:pt x="3119" y="234133"/>
                  </a:lnTo>
                  <a:lnTo>
                    <a:pt x="8333" y="286643"/>
                  </a:lnTo>
                  <a:lnTo>
                    <a:pt x="12997" y="346655"/>
                  </a:lnTo>
                  <a:lnTo>
                    <a:pt x="18669" y="408890"/>
                  </a:lnTo>
                  <a:lnTo>
                    <a:pt x="20349" y="465544"/>
                  </a:lnTo>
                  <a:lnTo>
                    <a:pt x="27029" y="525626"/>
                  </a:lnTo>
                  <a:lnTo>
                    <a:pt x="26209" y="525187"/>
                  </a:lnTo>
                  <a:lnTo>
                    <a:pt x="24491" y="521385"/>
                  </a:lnTo>
                  <a:lnTo>
                    <a:pt x="21509" y="462732"/>
                  </a:lnTo>
                  <a:lnTo>
                    <a:pt x="21191" y="405848"/>
                  </a:lnTo>
                  <a:lnTo>
                    <a:pt x="17977" y="350780"/>
                  </a:lnTo>
                  <a:lnTo>
                    <a:pt x="12735" y="295469"/>
                  </a:lnTo>
                  <a:lnTo>
                    <a:pt x="12679" y="251807"/>
                  </a:lnTo>
                  <a:lnTo>
                    <a:pt x="18055" y="188934"/>
                  </a:lnTo>
                  <a:lnTo>
                    <a:pt x="20167" y="132740"/>
                  </a:lnTo>
                  <a:lnTo>
                    <a:pt x="24303" y="80216"/>
                  </a:lnTo>
                  <a:lnTo>
                    <a:pt x="52244" y="23073"/>
                  </a:lnTo>
                  <a:lnTo>
                    <a:pt x="59396" y="11167"/>
                  </a:lnTo>
                  <a:lnTo>
                    <a:pt x="67673" y="4400"/>
                  </a:lnTo>
                  <a:lnTo>
                    <a:pt x="76701" y="1058"/>
                  </a:lnTo>
                  <a:lnTo>
                    <a:pt x="86229" y="0"/>
                  </a:lnTo>
                  <a:lnTo>
                    <a:pt x="103054" y="5064"/>
                  </a:lnTo>
                  <a:lnTo>
                    <a:pt x="110817" y="9690"/>
                  </a:lnTo>
                  <a:lnTo>
                    <a:pt x="122561" y="27308"/>
                  </a:lnTo>
                  <a:lnTo>
                    <a:pt x="139633" y="76746"/>
                  </a:lnTo>
                  <a:lnTo>
                    <a:pt x="139509" y="123286"/>
                  </a:lnTo>
                  <a:lnTo>
                    <a:pt x="132063" y="162942"/>
                  </a:lnTo>
                  <a:lnTo>
                    <a:pt x="116858" y="191330"/>
                  </a:lnTo>
                  <a:lnTo>
                    <a:pt x="91946" y="214559"/>
                  </a:lnTo>
                  <a:lnTo>
                    <a:pt x="44863" y="238995"/>
                  </a:lnTo>
                  <a:lnTo>
                    <a:pt x="21057" y="2505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2068" y="2516310"/>
              <a:ext cx="300388" cy="517590"/>
            </a:xfrm>
            <a:custGeom>
              <a:avLst/>
              <a:gdLst/>
              <a:ahLst/>
              <a:cxnLst/>
              <a:rect l="0" t="0" r="0" b="0"/>
              <a:pathLst>
                <a:path w="300388" h="517590">
                  <a:moveTo>
                    <a:pt x="5590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6073" y="139638"/>
                  </a:lnTo>
                  <a:lnTo>
                    <a:pt x="10874" y="185284"/>
                  </a:lnTo>
                  <a:lnTo>
                    <a:pt x="13787" y="232867"/>
                  </a:lnTo>
                  <a:lnTo>
                    <a:pt x="13912" y="280142"/>
                  </a:lnTo>
                  <a:lnTo>
                    <a:pt x="9745" y="342708"/>
                  </a:lnTo>
                  <a:lnTo>
                    <a:pt x="14513" y="400188"/>
                  </a:lnTo>
                  <a:lnTo>
                    <a:pt x="15801" y="461845"/>
                  </a:lnTo>
                  <a:lnTo>
                    <a:pt x="16024" y="507420"/>
                  </a:lnTo>
                  <a:lnTo>
                    <a:pt x="19565" y="514925"/>
                  </a:lnTo>
                  <a:lnTo>
                    <a:pt x="25435" y="517589"/>
                  </a:lnTo>
                  <a:lnTo>
                    <a:pt x="32858" y="517025"/>
                  </a:lnTo>
                  <a:lnTo>
                    <a:pt x="47345" y="510159"/>
                  </a:lnTo>
                  <a:lnTo>
                    <a:pt x="109572" y="476399"/>
                  </a:lnTo>
                  <a:lnTo>
                    <a:pt x="171751" y="457750"/>
                  </a:lnTo>
                  <a:lnTo>
                    <a:pt x="226928" y="453718"/>
                  </a:lnTo>
                  <a:lnTo>
                    <a:pt x="265754" y="453020"/>
                  </a:lnTo>
                  <a:lnTo>
                    <a:pt x="30038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0342" y="2689513"/>
              <a:ext cx="179572" cy="268995"/>
            </a:xfrm>
            <a:custGeom>
              <a:avLst/>
              <a:gdLst/>
              <a:ahLst/>
              <a:cxnLst/>
              <a:rect l="0" t="0" r="0" b="0"/>
              <a:pathLst>
                <a:path w="179572" h="268995">
                  <a:moveTo>
                    <a:pt x="0" y="153181"/>
                  </a:moveTo>
                  <a:lnTo>
                    <a:pt x="58616" y="147592"/>
                  </a:lnTo>
                  <a:lnTo>
                    <a:pt x="115213" y="123517"/>
                  </a:lnTo>
                  <a:lnTo>
                    <a:pt x="135434" y="113091"/>
                  </a:lnTo>
                  <a:lnTo>
                    <a:pt x="174823" y="67833"/>
                  </a:lnTo>
                  <a:lnTo>
                    <a:pt x="178550" y="57678"/>
                  </a:lnTo>
                  <a:lnTo>
                    <a:pt x="179571" y="37036"/>
                  </a:lnTo>
                  <a:lnTo>
                    <a:pt x="173006" y="19283"/>
                  </a:lnTo>
                  <a:lnTo>
                    <a:pt x="167979" y="11273"/>
                  </a:lnTo>
                  <a:lnTo>
                    <a:pt x="159949" y="5933"/>
                  </a:lnTo>
                  <a:lnTo>
                    <a:pt x="138549" y="0"/>
                  </a:lnTo>
                  <a:lnTo>
                    <a:pt x="128631" y="757"/>
                  </a:lnTo>
                  <a:lnTo>
                    <a:pt x="102323" y="13002"/>
                  </a:lnTo>
                  <a:lnTo>
                    <a:pt x="73992" y="32618"/>
                  </a:lnTo>
                  <a:lnTo>
                    <a:pt x="51429" y="60137"/>
                  </a:lnTo>
                  <a:lnTo>
                    <a:pt x="28840" y="111292"/>
                  </a:lnTo>
                  <a:lnTo>
                    <a:pt x="23363" y="148308"/>
                  </a:lnTo>
                  <a:lnTo>
                    <a:pt x="27329" y="194501"/>
                  </a:lnTo>
                  <a:lnTo>
                    <a:pt x="35933" y="218729"/>
                  </a:lnTo>
                  <a:lnTo>
                    <a:pt x="60520" y="253346"/>
                  </a:lnTo>
                  <a:lnTo>
                    <a:pt x="83439" y="262040"/>
                  </a:lnTo>
                  <a:lnTo>
                    <a:pt x="140224" y="267621"/>
                  </a:lnTo>
                  <a:lnTo>
                    <a:pt x="168456" y="268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0911" y="2713246"/>
              <a:ext cx="289926" cy="605256"/>
            </a:xfrm>
            <a:custGeom>
              <a:avLst/>
              <a:gdLst/>
              <a:ahLst/>
              <a:cxnLst/>
              <a:rect l="0" t="0" r="0" b="0"/>
              <a:pathLst>
                <a:path w="289926" h="605256">
                  <a:moveTo>
                    <a:pt x="189514" y="97862"/>
                  </a:moveTo>
                  <a:lnTo>
                    <a:pt x="174941" y="55171"/>
                  </a:lnTo>
                  <a:lnTo>
                    <a:pt x="150110" y="19109"/>
                  </a:lnTo>
                  <a:lnTo>
                    <a:pt x="124026" y="2258"/>
                  </a:lnTo>
                  <a:lnTo>
                    <a:pt x="104256" y="0"/>
                  </a:lnTo>
                  <a:lnTo>
                    <a:pt x="84941" y="4065"/>
                  </a:lnTo>
                  <a:lnTo>
                    <a:pt x="68557" y="13671"/>
                  </a:lnTo>
                  <a:lnTo>
                    <a:pt x="56597" y="28858"/>
                  </a:lnTo>
                  <a:lnTo>
                    <a:pt x="39386" y="67205"/>
                  </a:lnTo>
                  <a:lnTo>
                    <a:pt x="38172" y="90866"/>
                  </a:lnTo>
                  <a:lnTo>
                    <a:pt x="46925" y="144184"/>
                  </a:lnTo>
                  <a:lnTo>
                    <a:pt x="59460" y="165633"/>
                  </a:lnTo>
                  <a:lnTo>
                    <a:pt x="67717" y="174628"/>
                  </a:lnTo>
                  <a:lnTo>
                    <a:pt x="77900" y="179455"/>
                  </a:lnTo>
                  <a:lnTo>
                    <a:pt x="101693" y="181699"/>
                  </a:lnTo>
                  <a:lnTo>
                    <a:pt x="124746" y="175677"/>
                  </a:lnTo>
                  <a:lnTo>
                    <a:pt x="154335" y="159133"/>
                  </a:lnTo>
                  <a:lnTo>
                    <a:pt x="185294" y="132582"/>
                  </a:lnTo>
                  <a:lnTo>
                    <a:pt x="201261" y="106200"/>
                  </a:lnTo>
                  <a:lnTo>
                    <a:pt x="205534" y="104591"/>
                  </a:lnTo>
                  <a:lnTo>
                    <a:pt x="209553" y="108197"/>
                  </a:lnTo>
                  <a:lnTo>
                    <a:pt x="213401" y="115281"/>
                  </a:lnTo>
                  <a:lnTo>
                    <a:pt x="220748" y="168677"/>
                  </a:lnTo>
                  <a:lnTo>
                    <a:pt x="229054" y="217240"/>
                  </a:lnTo>
                  <a:lnTo>
                    <a:pt x="242341" y="273045"/>
                  </a:lnTo>
                  <a:lnTo>
                    <a:pt x="259728" y="332498"/>
                  </a:lnTo>
                  <a:lnTo>
                    <a:pt x="270239" y="386143"/>
                  </a:lnTo>
                  <a:lnTo>
                    <a:pt x="279593" y="445322"/>
                  </a:lnTo>
                  <a:lnTo>
                    <a:pt x="284054" y="498081"/>
                  </a:lnTo>
                  <a:lnTo>
                    <a:pt x="289925" y="536980"/>
                  </a:lnTo>
                  <a:lnTo>
                    <a:pt x="287563" y="559748"/>
                  </a:lnTo>
                  <a:lnTo>
                    <a:pt x="279495" y="578446"/>
                  </a:lnTo>
                  <a:lnTo>
                    <a:pt x="274067" y="586707"/>
                  </a:lnTo>
                  <a:lnTo>
                    <a:pt x="255559" y="599006"/>
                  </a:lnTo>
                  <a:lnTo>
                    <a:pt x="244072" y="603924"/>
                  </a:lnTo>
                  <a:lnTo>
                    <a:pt x="199960" y="605255"/>
                  </a:lnTo>
                  <a:lnTo>
                    <a:pt x="149845" y="598241"/>
                  </a:lnTo>
                  <a:lnTo>
                    <a:pt x="92362" y="594343"/>
                  </a:lnTo>
                  <a:lnTo>
                    <a:pt x="30376" y="600261"/>
                  </a:lnTo>
                  <a:lnTo>
                    <a:pt x="0" y="603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16767" y="2695215"/>
              <a:ext cx="178985" cy="264157"/>
            </a:xfrm>
            <a:custGeom>
              <a:avLst/>
              <a:gdLst/>
              <a:ahLst/>
              <a:cxnLst/>
              <a:rect l="0" t="0" r="0" b="0"/>
              <a:pathLst>
                <a:path w="178985" h="264157">
                  <a:moveTo>
                    <a:pt x="0" y="189593"/>
                  </a:moveTo>
                  <a:lnTo>
                    <a:pt x="53874" y="171635"/>
                  </a:lnTo>
                  <a:lnTo>
                    <a:pt x="83423" y="160225"/>
                  </a:lnTo>
                  <a:lnTo>
                    <a:pt x="107516" y="141377"/>
                  </a:lnTo>
                  <a:lnTo>
                    <a:pt x="143721" y="99622"/>
                  </a:lnTo>
                  <a:lnTo>
                    <a:pt x="151613" y="78636"/>
                  </a:lnTo>
                  <a:lnTo>
                    <a:pt x="153951" y="54881"/>
                  </a:lnTo>
                  <a:lnTo>
                    <a:pt x="151090" y="32625"/>
                  </a:lnTo>
                  <a:lnTo>
                    <a:pt x="139681" y="14154"/>
                  </a:lnTo>
                  <a:lnTo>
                    <a:pt x="131725" y="5953"/>
                  </a:lnTo>
                  <a:lnTo>
                    <a:pt x="121741" y="1656"/>
                  </a:lnTo>
                  <a:lnTo>
                    <a:pt x="98171" y="0"/>
                  </a:lnTo>
                  <a:lnTo>
                    <a:pt x="64182" y="11235"/>
                  </a:lnTo>
                  <a:lnTo>
                    <a:pt x="45683" y="29214"/>
                  </a:lnTo>
                  <a:lnTo>
                    <a:pt x="37474" y="40560"/>
                  </a:lnTo>
                  <a:lnTo>
                    <a:pt x="28353" y="71883"/>
                  </a:lnTo>
                  <a:lnTo>
                    <a:pt x="23219" y="122740"/>
                  </a:lnTo>
                  <a:lnTo>
                    <a:pt x="24817" y="164325"/>
                  </a:lnTo>
                  <a:lnTo>
                    <a:pt x="35837" y="209818"/>
                  </a:lnTo>
                  <a:lnTo>
                    <a:pt x="51432" y="236400"/>
                  </a:lnTo>
                  <a:lnTo>
                    <a:pt x="82049" y="259094"/>
                  </a:lnTo>
                  <a:lnTo>
                    <a:pt x="104317" y="264156"/>
                  </a:lnTo>
                  <a:lnTo>
                    <a:pt x="115168" y="263868"/>
                  </a:lnTo>
                  <a:lnTo>
                    <a:pt x="136584" y="254190"/>
                  </a:lnTo>
                  <a:lnTo>
                    <a:pt x="155460" y="238190"/>
                  </a:lnTo>
                  <a:lnTo>
                    <a:pt x="178984" y="200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42804" y="2714183"/>
              <a:ext cx="174047" cy="222184"/>
            </a:xfrm>
            <a:custGeom>
              <a:avLst/>
              <a:gdLst/>
              <a:ahLst/>
              <a:cxnLst/>
              <a:rect l="0" t="0" r="0" b="0"/>
              <a:pathLst>
                <a:path w="174047" h="222184">
                  <a:moveTo>
                    <a:pt x="5590" y="86397"/>
                  </a:moveTo>
                  <a:lnTo>
                    <a:pt x="0" y="103164"/>
                  </a:lnTo>
                  <a:lnTo>
                    <a:pt x="376" y="120755"/>
                  </a:lnTo>
                  <a:lnTo>
                    <a:pt x="10149" y="171823"/>
                  </a:lnTo>
                  <a:lnTo>
                    <a:pt x="14349" y="215564"/>
                  </a:lnTo>
                  <a:lnTo>
                    <a:pt x="13769" y="221641"/>
                  </a:lnTo>
                  <a:lnTo>
                    <a:pt x="12212" y="222183"/>
                  </a:lnTo>
                  <a:lnTo>
                    <a:pt x="10005" y="219035"/>
                  </a:lnTo>
                  <a:lnTo>
                    <a:pt x="6171" y="159423"/>
                  </a:lnTo>
                  <a:lnTo>
                    <a:pt x="5704" y="103812"/>
                  </a:lnTo>
                  <a:lnTo>
                    <a:pt x="7952" y="48936"/>
                  </a:lnTo>
                  <a:lnTo>
                    <a:pt x="16778" y="25294"/>
                  </a:lnTo>
                  <a:lnTo>
                    <a:pt x="31619" y="9327"/>
                  </a:lnTo>
                  <a:lnTo>
                    <a:pt x="40490" y="3432"/>
                  </a:lnTo>
                  <a:lnTo>
                    <a:pt x="59705" y="0"/>
                  </a:lnTo>
                  <a:lnTo>
                    <a:pt x="69743" y="723"/>
                  </a:lnTo>
                  <a:lnTo>
                    <a:pt x="87135" y="7766"/>
                  </a:lnTo>
                  <a:lnTo>
                    <a:pt x="95048" y="12919"/>
                  </a:lnTo>
                  <a:lnTo>
                    <a:pt x="117363" y="42529"/>
                  </a:lnTo>
                  <a:lnTo>
                    <a:pt x="138629" y="94456"/>
                  </a:lnTo>
                  <a:lnTo>
                    <a:pt x="161027" y="146654"/>
                  </a:lnTo>
                  <a:lnTo>
                    <a:pt x="170188" y="180290"/>
                  </a:lnTo>
                  <a:lnTo>
                    <a:pt x="174046" y="212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66209" y="2412920"/>
              <a:ext cx="203325" cy="577174"/>
            </a:xfrm>
            <a:custGeom>
              <a:avLst/>
              <a:gdLst/>
              <a:ahLst/>
              <a:cxnLst/>
              <a:rect l="0" t="0" r="0" b="0"/>
              <a:pathLst>
                <a:path w="203325" h="577174">
                  <a:moveTo>
                    <a:pt x="87511" y="429774"/>
                  </a:moveTo>
                  <a:lnTo>
                    <a:pt x="95844" y="392296"/>
                  </a:lnTo>
                  <a:lnTo>
                    <a:pt x="94269" y="357448"/>
                  </a:lnTo>
                  <a:lnTo>
                    <a:pt x="92016" y="346462"/>
                  </a:lnTo>
                  <a:lnTo>
                    <a:pt x="85835" y="339137"/>
                  </a:lnTo>
                  <a:lnTo>
                    <a:pt x="66489" y="330999"/>
                  </a:lnTo>
                  <a:lnTo>
                    <a:pt x="57119" y="332339"/>
                  </a:lnTo>
                  <a:lnTo>
                    <a:pt x="40468" y="343185"/>
                  </a:lnTo>
                  <a:lnTo>
                    <a:pt x="11885" y="371509"/>
                  </a:lnTo>
                  <a:lnTo>
                    <a:pt x="2037" y="389841"/>
                  </a:lnTo>
                  <a:lnTo>
                    <a:pt x="0" y="412805"/>
                  </a:lnTo>
                  <a:lnTo>
                    <a:pt x="8223" y="465676"/>
                  </a:lnTo>
                  <a:lnTo>
                    <a:pt x="22283" y="511605"/>
                  </a:lnTo>
                  <a:lnTo>
                    <a:pt x="33564" y="528925"/>
                  </a:lnTo>
                  <a:lnTo>
                    <a:pt x="49497" y="541301"/>
                  </a:lnTo>
                  <a:lnTo>
                    <a:pt x="58659" y="546239"/>
                  </a:lnTo>
                  <a:lnTo>
                    <a:pt x="68276" y="546022"/>
                  </a:lnTo>
                  <a:lnTo>
                    <a:pt x="88321" y="536422"/>
                  </a:lnTo>
                  <a:lnTo>
                    <a:pt x="113747" y="511286"/>
                  </a:lnTo>
                  <a:lnTo>
                    <a:pt x="130509" y="470434"/>
                  </a:lnTo>
                  <a:lnTo>
                    <a:pt x="142885" y="410106"/>
                  </a:lnTo>
                  <a:lnTo>
                    <a:pt x="147217" y="367220"/>
                  </a:lnTo>
                  <a:lnTo>
                    <a:pt x="146536" y="309854"/>
                  </a:lnTo>
                  <a:lnTo>
                    <a:pt x="138925" y="253862"/>
                  </a:lnTo>
                  <a:lnTo>
                    <a:pt x="132588" y="210041"/>
                  </a:lnTo>
                  <a:lnTo>
                    <a:pt x="122444" y="148249"/>
                  </a:lnTo>
                  <a:lnTo>
                    <a:pt x="110860" y="99264"/>
                  </a:lnTo>
                  <a:lnTo>
                    <a:pt x="89697" y="40791"/>
                  </a:lnTo>
                  <a:lnTo>
                    <a:pt x="85459" y="26562"/>
                  </a:lnTo>
                  <a:lnTo>
                    <a:pt x="71391" y="7633"/>
                  </a:lnTo>
                  <a:lnTo>
                    <a:pt x="62726" y="948"/>
                  </a:lnTo>
                  <a:lnTo>
                    <a:pt x="55780" y="0"/>
                  </a:lnTo>
                  <a:lnTo>
                    <a:pt x="49979" y="2878"/>
                  </a:lnTo>
                  <a:lnTo>
                    <a:pt x="44942" y="8306"/>
                  </a:lnTo>
                  <a:lnTo>
                    <a:pt x="32264" y="38303"/>
                  </a:lnTo>
                  <a:lnTo>
                    <a:pt x="32277" y="88005"/>
                  </a:lnTo>
                  <a:lnTo>
                    <a:pt x="41592" y="150871"/>
                  </a:lnTo>
                  <a:lnTo>
                    <a:pt x="47765" y="208349"/>
                  </a:lnTo>
                  <a:lnTo>
                    <a:pt x="65492" y="264763"/>
                  </a:lnTo>
                  <a:lnTo>
                    <a:pt x="83118" y="322136"/>
                  </a:lnTo>
                  <a:lnTo>
                    <a:pt x="100985" y="385462"/>
                  </a:lnTo>
                  <a:lnTo>
                    <a:pt x="121108" y="437789"/>
                  </a:lnTo>
                  <a:lnTo>
                    <a:pt x="151409" y="492614"/>
                  </a:lnTo>
                  <a:lnTo>
                    <a:pt x="184526" y="552967"/>
                  </a:lnTo>
                  <a:lnTo>
                    <a:pt x="203324" y="577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02235" y="245500"/>
            <a:ext cx="2287859" cy="902107"/>
            <a:chOff x="702235" y="245500"/>
            <a:chExt cx="2287859" cy="902107"/>
          </a:xfrm>
        </p:grpSpPr>
        <p:sp>
          <p:nvSpPr>
            <p:cNvPr id="2" name="Freeform 1"/>
            <p:cNvSpPr/>
            <p:nvPr/>
          </p:nvSpPr>
          <p:spPr>
            <a:xfrm>
              <a:off x="702235" y="245500"/>
              <a:ext cx="490036" cy="541497"/>
            </a:xfrm>
            <a:custGeom>
              <a:avLst/>
              <a:gdLst/>
              <a:ahLst/>
              <a:cxnLst/>
              <a:rect l="0" t="0" r="0" b="0"/>
              <a:pathLst>
                <a:path w="490036" h="541497">
                  <a:moveTo>
                    <a:pt x="392728" y="59826"/>
                  </a:moveTo>
                  <a:lnTo>
                    <a:pt x="357831" y="30518"/>
                  </a:lnTo>
                  <a:lnTo>
                    <a:pt x="316035" y="11836"/>
                  </a:lnTo>
                  <a:lnTo>
                    <a:pt x="253880" y="0"/>
                  </a:lnTo>
                  <a:lnTo>
                    <a:pt x="199510" y="766"/>
                  </a:lnTo>
                  <a:lnTo>
                    <a:pt x="142066" y="8401"/>
                  </a:lnTo>
                  <a:lnTo>
                    <a:pt x="91120" y="21192"/>
                  </a:lnTo>
                  <a:lnTo>
                    <a:pt x="63318" y="34467"/>
                  </a:lnTo>
                  <a:lnTo>
                    <a:pt x="26406" y="71584"/>
                  </a:lnTo>
                  <a:lnTo>
                    <a:pt x="2174" y="112711"/>
                  </a:lnTo>
                  <a:lnTo>
                    <a:pt x="0" y="136753"/>
                  </a:lnTo>
                  <a:lnTo>
                    <a:pt x="1058" y="149715"/>
                  </a:lnTo>
                  <a:lnTo>
                    <a:pt x="5273" y="159526"/>
                  </a:lnTo>
                  <a:lnTo>
                    <a:pt x="19314" y="173547"/>
                  </a:lnTo>
                  <a:lnTo>
                    <a:pt x="46951" y="188018"/>
                  </a:lnTo>
                  <a:lnTo>
                    <a:pt x="103371" y="194982"/>
                  </a:lnTo>
                  <a:lnTo>
                    <a:pt x="163909" y="196358"/>
                  </a:lnTo>
                  <a:lnTo>
                    <a:pt x="214576" y="199716"/>
                  </a:lnTo>
                  <a:lnTo>
                    <a:pt x="263513" y="208119"/>
                  </a:lnTo>
                  <a:lnTo>
                    <a:pt x="321971" y="221440"/>
                  </a:lnTo>
                  <a:lnTo>
                    <a:pt x="353306" y="237433"/>
                  </a:lnTo>
                  <a:lnTo>
                    <a:pt x="415064" y="282130"/>
                  </a:lnTo>
                  <a:lnTo>
                    <a:pt x="440090" y="303687"/>
                  </a:lnTo>
                  <a:lnTo>
                    <a:pt x="472100" y="352534"/>
                  </a:lnTo>
                  <a:lnTo>
                    <a:pt x="490035" y="407504"/>
                  </a:lnTo>
                  <a:lnTo>
                    <a:pt x="488228" y="437398"/>
                  </a:lnTo>
                  <a:lnTo>
                    <a:pt x="468004" y="489127"/>
                  </a:lnTo>
                  <a:lnTo>
                    <a:pt x="451921" y="505260"/>
                  </a:lnTo>
                  <a:lnTo>
                    <a:pt x="420015" y="520920"/>
                  </a:lnTo>
                  <a:lnTo>
                    <a:pt x="358454" y="539173"/>
                  </a:lnTo>
                  <a:lnTo>
                    <a:pt x="308094" y="541496"/>
                  </a:lnTo>
                  <a:lnTo>
                    <a:pt x="248498" y="532394"/>
                  </a:lnTo>
                  <a:lnTo>
                    <a:pt x="196745" y="522720"/>
                  </a:lnTo>
                  <a:lnTo>
                    <a:pt x="134946" y="506655"/>
                  </a:lnTo>
                  <a:lnTo>
                    <a:pt x="118987" y="502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2362" y="66329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42662" y="54114"/>
                  </a:lnTo>
                  <a:lnTo>
                    <a:pt x="70298" y="89458"/>
                  </a:lnTo>
                  <a:lnTo>
                    <a:pt x="107394" y="114653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589595"/>
              <a:ext cx="210571" cy="558012"/>
            </a:xfrm>
            <a:custGeom>
              <a:avLst/>
              <a:gdLst/>
              <a:ahLst/>
              <a:cxnLst/>
              <a:rect l="0" t="0" r="0" b="0"/>
              <a:pathLst>
                <a:path w="210571" h="558012">
                  <a:moveTo>
                    <a:pt x="210570" y="0"/>
                  </a:moveTo>
                  <a:lnTo>
                    <a:pt x="195916" y="55141"/>
                  </a:lnTo>
                  <a:lnTo>
                    <a:pt x="182373" y="107209"/>
                  </a:lnTo>
                  <a:lnTo>
                    <a:pt x="171930" y="158108"/>
                  </a:lnTo>
                  <a:lnTo>
                    <a:pt x="154801" y="208526"/>
                  </a:lnTo>
                  <a:lnTo>
                    <a:pt x="130826" y="262944"/>
                  </a:lnTo>
                  <a:lnTo>
                    <a:pt x="106843" y="321409"/>
                  </a:lnTo>
                  <a:lnTo>
                    <a:pt x="81776" y="378371"/>
                  </a:lnTo>
                  <a:lnTo>
                    <a:pt x="56046" y="437648"/>
                  </a:lnTo>
                  <a:lnTo>
                    <a:pt x="25636" y="49551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06173" y="695349"/>
              <a:ext cx="257580" cy="199574"/>
            </a:xfrm>
            <a:custGeom>
              <a:avLst/>
              <a:gdLst/>
              <a:ahLst/>
              <a:cxnLst/>
              <a:rect l="0" t="0" r="0" b="0"/>
              <a:pathLst>
                <a:path w="257580" h="199574">
                  <a:moveTo>
                    <a:pt x="9930" y="52174"/>
                  </a:moveTo>
                  <a:lnTo>
                    <a:pt x="865" y="110791"/>
                  </a:lnTo>
                  <a:lnTo>
                    <a:pt x="6926" y="164965"/>
                  </a:lnTo>
                  <a:lnTo>
                    <a:pt x="7870" y="198547"/>
                  </a:lnTo>
                  <a:lnTo>
                    <a:pt x="6217" y="198889"/>
                  </a:lnTo>
                  <a:lnTo>
                    <a:pt x="3945" y="195607"/>
                  </a:lnTo>
                  <a:lnTo>
                    <a:pt x="0" y="144097"/>
                  </a:lnTo>
                  <a:lnTo>
                    <a:pt x="5109" y="84630"/>
                  </a:lnTo>
                  <a:lnTo>
                    <a:pt x="18553" y="34538"/>
                  </a:lnTo>
                  <a:lnTo>
                    <a:pt x="29750" y="16650"/>
                  </a:lnTo>
                  <a:lnTo>
                    <a:pt x="37182" y="13283"/>
                  </a:lnTo>
                  <a:lnTo>
                    <a:pt x="45645" y="13379"/>
                  </a:lnTo>
                  <a:lnTo>
                    <a:pt x="54797" y="15782"/>
                  </a:lnTo>
                  <a:lnTo>
                    <a:pt x="71205" y="30930"/>
                  </a:lnTo>
                  <a:lnTo>
                    <a:pt x="90477" y="65767"/>
                  </a:lnTo>
                  <a:lnTo>
                    <a:pt x="95213" y="78783"/>
                  </a:lnTo>
                  <a:lnTo>
                    <a:pt x="99541" y="82782"/>
                  </a:lnTo>
                  <a:lnTo>
                    <a:pt x="103596" y="80768"/>
                  </a:lnTo>
                  <a:lnTo>
                    <a:pt x="111221" y="64882"/>
                  </a:lnTo>
                  <a:lnTo>
                    <a:pt x="128768" y="16383"/>
                  </a:lnTo>
                  <a:lnTo>
                    <a:pt x="134778" y="7256"/>
                  </a:lnTo>
                  <a:lnTo>
                    <a:pt x="143465" y="2342"/>
                  </a:lnTo>
                  <a:lnTo>
                    <a:pt x="165595" y="0"/>
                  </a:lnTo>
                  <a:lnTo>
                    <a:pt x="187909" y="5979"/>
                  </a:lnTo>
                  <a:lnTo>
                    <a:pt x="208355" y="17605"/>
                  </a:lnTo>
                  <a:lnTo>
                    <a:pt x="231849" y="43881"/>
                  </a:lnTo>
                  <a:lnTo>
                    <a:pt x="242312" y="63696"/>
                  </a:lnTo>
                  <a:lnTo>
                    <a:pt x="253918" y="123809"/>
                  </a:lnTo>
                  <a:lnTo>
                    <a:pt x="257579" y="146013"/>
                  </a:lnTo>
                  <a:lnTo>
                    <a:pt x="252086" y="199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5892" y="305326"/>
              <a:ext cx="234946" cy="575948"/>
            </a:xfrm>
            <a:custGeom>
              <a:avLst/>
              <a:gdLst/>
              <a:ahLst/>
              <a:cxnLst/>
              <a:rect l="0" t="0" r="0" b="0"/>
              <a:pathLst>
                <a:path w="234946" h="575948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20415" y="141626"/>
                  </a:lnTo>
                  <a:lnTo>
                    <a:pt x="30725" y="199631"/>
                  </a:lnTo>
                  <a:lnTo>
                    <a:pt x="41188" y="251912"/>
                  </a:lnTo>
                  <a:lnTo>
                    <a:pt x="46109" y="313806"/>
                  </a:lnTo>
                  <a:lnTo>
                    <a:pt x="55007" y="375632"/>
                  </a:lnTo>
                  <a:lnTo>
                    <a:pt x="57977" y="437930"/>
                  </a:lnTo>
                  <a:lnTo>
                    <a:pt x="58492" y="493575"/>
                  </a:lnTo>
                  <a:lnTo>
                    <a:pt x="53077" y="553601"/>
                  </a:lnTo>
                  <a:lnTo>
                    <a:pt x="50275" y="557411"/>
                  </a:lnTo>
                  <a:lnTo>
                    <a:pt x="47237" y="555271"/>
                  </a:lnTo>
                  <a:lnTo>
                    <a:pt x="44042" y="549165"/>
                  </a:lnTo>
                  <a:lnTo>
                    <a:pt x="43611" y="529902"/>
                  </a:lnTo>
                  <a:lnTo>
                    <a:pt x="47278" y="479409"/>
                  </a:lnTo>
                  <a:lnTo>
                    <a:pt x="56407" y="425544"/>
                  </a:lnTo>
                  <a:lnTo>
                    <a:pt x="67256" y="392029"/>
                  </a:lnTo>
                  <a:lnTo>
                    <a:pt x="78495" y="374667"/>
                  </a:lnTo>
                  <a:lnTo>
                    <a:pt x="94409" y="362270"/>
                  </a:lnTo>
                  <a:lnTo>
                    <a:pt x="103566" y="357327"/>
                  </a:lnTo>
                  <a:lnTo>
                    <a:pt x="123099" y="354954"/>
                  </a:lnTo>
                  <a:lnTo>
                    <a:pt x="143479" y="358969"/>
                  </a:lnTo>
                  <a:lnTo>
                    <a:pt x="173513" y="374383"/>
                  </a:lnTo>
                  <a:lnTo>
                    <a:pt x="197750" y="394938"/>
                  </a:lnTo>
                  <a:lnTo>
                    <a:pt x="218579" y="423905"/>
                  </a:lnTo>
                  <a:lnTo>
                    <a:pt x="231510" y="461603"/>
                  </a:lnTo>
                  <a:lnTo>
                    <a:pt x="234945" y="488647"/>
                  </a:lnTo>
                  <a:lnTo>
                    <a:pt x="230233" y="513144"/>
                  </a:lnTo>
                  <a:lnTo>
                    <a:pt x="214426" y="543547"/>
                  </a:lnTo>
                  <a:lnTo>
                    <a:pt x="208143" y="551877"/>
                  </a:lnTo>
                  <a:lnTo>
                    <a:pt x="188685" y="564253"/>
                  </a:lnTo>
                  <a:lnTo>
                    <a:pt x="164439" y="572483"/>
                  </a:lnTo>
                  <a:lnTo>
                    <a:pt x="123311" y="575947"/>
                  </a:lnTo>
                  <a:lnTo>
                    <a:pt x="63844" y="567229"/>
                  </a:lnTo>
                  <a:lnTo>
                    <a:pt x="43443" y="560938"/>
                  </a:lnTo>
                  <a:lnTo>
                    <a:pt x="27123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9796" y="694880"/>
              <a:ext cx="188903" cy="225913"/>
            </a:xfrm>
            <a:custGeom>
              <a:avLst/>
              <a:gdLst/>
              <a:ahLst/>
              <a:cxnLst/>
              <a:rect l="0" t="0" r="0" b="0"/>
              <a:pathLst>
                <a:path w="188903" h="225913">
                  <a:moveTo>
                    <a:pt x="140659" y="63171"/>
                  </a:moveTo>
                  <a:lnTo>
                    <a:pt x="129481" y="46404"/>
                  </a:lnTo>
                  <a:lnTo>
                    <a:pt x="114634" y="35052"/>
                  </a:lnTo>
                  <a:lnTo>
                    <a:pt x="105762" y="30387"/>
                  </a:lnTo>
                  <a:lnTo>
                    <a:pt x="83425" y="28324"/>
                  </a:lnTo>
                  <a:lnTo>
                    <a:pt x="59070" y="32476"/>
                  </a:lnTo>
                  <a:lnTo>
                    <a:pt x="36547" y="42120"/>
                  </a:lnTo>
                  <a:lnTo>
                    <a:pt x="21078" y="57325"/>
                  </a:lnTo>
                  <a:lnTo>
                    <a:pt x="5792" y="88735"/>
                  </a:lnTo>
                  <a:lnTo>
                    <a:pt x="0" y="115477"/>
                  </a:lnTo>
                  <a:lnTo>
                    <a:pt x="4486" y="161078"/>
                  </a:lnTo>
                  <a:lnTo>
                    <a:pt x="14237" y="186234"/>
                  </a:lnTo>
                  <a:lnTo>
                    <a:pt x="38470" y="214538"/>
                  </a:lnTo>
                  <a:lnTo>
                    <a:pt x="64047" y="224032"/>
                  </a:lnTo>
                  <a:lnTo>
                    <a:pt x="92571" y="225912"/>
                  </a:lnTo>
                  <a:lnTo>
                    <a:pt x="116947" y="218949"/>
                  </a:lnTo>
                  <a:lnTo>
                    <a:pt x="150401" y="196285"/>
                  </a:lnTo>
                  <a:lnTo>
                    <a:pt x="176951" y="167343"/>
                  </a:lnTo>
                  <a:lnTo>
                    <a:pt x="186035" y="143785"/>
                  </a:lnTo>
                  <a:lnTo>
                    <a:pt x="188902" y="117717"/>
                  </a:lnTo>
                  <a:lnTo>
                    <a:pt x="178223" y="54511"/>
                  </a:lnTo>
                  <a:lnTo>
                    <a:pt x="172721" y="45699"/>
                  </a:lnTo>
                  <a:lnTo>
                    <a:pt x="157248" y="32789"/>
                  </a:lnTo>
                  <a:lnTo>
                    <a:pt x="103272" y="11149"/>
                  </a:lnTo>
                  <a:lnTo>
                    <a:pt x="774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84683" y="326383"/>
              <a:ext cx="42115" cy="558011"/>
            </a:xfrm>
            <a:custGeom>
              <a:avLst/>
              <a:gdLst/>
              <a:ahLst/>
              <a:cxnLst/>
              <a:rect l="0" t="0" r="0" b="0"/>
              <a:pathLst>
                <a:path w="42115" h="558011">
                  <a:moveTo>
                    <a:pt x="0" y="0"/>
                  </a:moveTo>
                  <a:lnTo>
                    <a:pt x="8334" y="37478"/>
                  </a:lnTo>
                  <a:lnTo>
                    <a:pt x="17475" y="95316"/>
                  </a:lnTo>
                  <a:lnTo>
                    <a:pt x="20350" y="151322"/>
                  </a:lnTo>
                  <a:lnTo>
                    <a:pt x="20918" y="212775"/>
                  </a:lnTo>
                  <a:lnTo>
                    <a:pt x="28265" y="269974"/>
                  </a:lnTo>
                  <a:lnTo>
                    <a:pt x="30930" y="326332"/>
                  </a:lnTo>
                  <a:lnTo>
                    <a:pt x="31391" y="377841"/>
                  </a:lnTo>
                  <a:lnTo>
                    <a:pt x="31528" y="438726"/>
                  </a:lnTo>
                  <a:lnTo>
                    <a:pt x="31569" y="490691"/>
                  </a:lnTo>
                  <a:lnTo>
                    <a:pt x="34700" y="529485"/>
                  </a:lnTo>
                  <a:lnTo>
                    <a:pt x="42114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10780" y="579067"/>
              <a:ext cx="192721" cy="273742"/>
            </a:xfrm>
            <a:custGeom>
              <a:avLst/>
              <a:gdLst/>
              <a:ahLst/>
              <a:cxnLst/>
              <a:rect l="0" t="0" r="0" b="0"/>
              <a:pathLst>
                <a:path w="192721" h="273742">
                  <a:moveTo>
                    <a:pt x="158173" y="0"/>
                  </a:moveTo>
                  <a:lnTo>
                    <a:pt x="104029" y="3119"/>
                  </a:lnTo>
                  <a:lnTo>
                    <a:pt x="79127" y="9575"/>
                  </a:lnTo>
                  <a:lnTo>
                    <a:pt x="21849" y="46156"/>
                  </a:lnTo>
                  <a:lnTo>
                    <a:pt x="5558" y="59898"/>
                  </a:lnTo>
                  <a:lnTo>
                    <a:pt x="1447" y="68008"/>
                  </a:lnTo>
                  <a:lnTo>
                    <a:pt x="0" y="86378"/>
                  </a:lnTo>
                  <a:lnTo>
                    <a:pt x="4761" y="92680"/>
                  </a:lnTo>
                  <a:lnTo>
                    <a:pt x="22530" y="99683"/>
                  </a:lnTo>
                  <a:lnTo>
                    <a:pt x="73234" y="105348"/>
                  </a:lnTo>
                  <a:lnTo>
                    <a:pt x="119098" y="114532"/>
                  </a:lnTo>
                  <a:lnTo>
                    <a:pt x="154784" y="131551"/>
                  </a:lnTo>
                  <a:lnTo>
                    <a:pt x="172655" y="144645"/>
                  </a:lnTo>
                  <a:lnTo>
                    <a:pt x="190280" y="170759"/>
                  </a:lnTo>
                  <a:lnTo>
                    <a:pt x="192720" y="193656"/>
                  </a:lnTo>
                  <a:lnTo>
                    <a:pt x="188735" y="217091"/>
                  </a:lnTo>
                  <a:lnTo>
                    <a:pt x="179165" y="235305"/>
                  </a:lnTo>
                  <a:lnTo>
                    <a:pt x="163994" y="248079"/>
                  </a:lnTo>
                  <a:lnTo>
                    <a:pt x="125658" y="265812"/>
                  </a:lnTo>
                  <a:lnTo>
                    <a:pt x="63395" y="272697"/>
                  </a:lnTo>
                  <a:lnTo>
                    <a:pt x="4236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21222" y="968621"/>
              <a:ext cx="1779317" cy="42115"/>
            </a:xfrm>
            <a:custGeom>
              <a:avLst/>
              <a:gdLst/>
              <a:ahLst/>
              <a:cxnLst/>
              <a:rect l="0" t="0" r="0" b="0"/>
              <a:pathLst>
                <a:path w="1779317" h="42115">
                  <a:moveTo>
                    <a:pt x="1779316" y="42114"/>
                  </a:moveTo>
                  <a:lnTo>
                    <a:pt x="1720699" y="42114"/>
                  </a:lnTo>
                  <a:lnTo>
                    <a:pt x="1663553" y="36525"/>
                  </a:lnTo>
                  <a:lnTo>
                    <a:pt x="1605936" y="33049"/>
                  </a:lnTo>
                  <a:lnTo>
                    <a:pt x="1551820" y="32019"/>
                  </a:lnTo>
                  <a:lnTo>
                    <a:pt x="1498740" y="31714"/>
                  </a:lnTo>
                  <a:lnTo>
                    <a:pt x="1440379" y="26035"/>
                  </a:lnTo>
                  <a:lnTo>
                    <a:pt x="1378634" y="22532"/>
                  </a:lnTo>
                  <a:lnTo>
                    <a:pt x="1315885" y="15905"/>
                  </a:lnTo>
                  <a:lnTo>
                    <a:pt x="1270750" y="12918"/>
                  </a:lnTo>
                  <a:lnTo>
                    <a:pt x="1224564" y="11591"/>
                  </a:lnTo>
                  <a:lnTo>
                    <a:pt x="1180640" y="11001"/>
                  </a:lnTo>
                  <a:lnTo>
                    <a:pt x="1134602" y="10739"/>
                  </a:lnTo>
                  <a:lnTo>
                    <a:pt x="1088014" y="9452"/>
                  </a:lnTo>
                  <a:lnTo>
                    <a:pt x="1043912" y="4981"/>
                  </a:lnTo>
                  <a:lnTo>
                    <a:pt x="997795" y="2214"/>
                  </a:lnTo>
                  <a:lnTo>
                    <a:pt x="950002" y="984"/>
                  </a:lnTo>
                  <a:lnTo>
                    <a:pt x="901465" y="437"/>
                  </a:lnTo>
                  <a:lnTo>
                    <a:pt x="852597" y="195"/>
                  </a:lnTo>
                  <a:lnTo>
                    <a:pt x="803581" y="87"/>
                  </a:lnTo>
                  <a:lnTo>
                    <a:pt x="754501" y="39"/>
                  </a:lnTo>
                  <a:lnTo>
                    <a:pt x="705391" y="17"/>
                  </a:lnTo>
                  <a:lnTo>
                    <a:pt x="656268" y="8"/>
                  </a:lnTo>
                  <a:lnTo>
                    <a:pt x="607140" y="4"/>
                  </a:lnTo>
                  <a:lnTo>
                    <a:pt x="558009" y="2"/>
                  </a:lnTo>
                  <a:lnTo>
                    <a:pt x="508877" y="1"/>
                  </a:lnTo>
                  <a:lnTo>
                    <a:pt x="459744" y="1"/>
                  </a:lnTo>
                  <a:lnTo>
                    <a:pt x="413731" y="0"/>
                  </a:lnTo>
                  <a:lnTo>
                    <a:pt x="368714" y="0"/>
                  </a:lnTo>
                  <a:lnTo>
                    <a:pt x="321411" y="0"/>
                  </a:lnTo>
                  <a:lnTo>
                    <a:pt x="276210" y="3120"/>
                  </a:lnTo>
                  <a:lnTo>
                    <a:pt x="231555" y="7236"/>
                  </a:lnTo>
                  <a:lnTo>
                    <a:pt x="184412" y="9065"/>
                  </a:lnTo>
                  <a:lnTo>
                    <a:pt x="123011" y="15684"/>
                  </a:lnTo>
                  <a:lnTo>
                    <a:pt x="67774" y="19465"/>
                  </a:lnTo>
                  <a:lnTo>
                    <a:pt x="3831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1637" y="642238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463"/>
                  </a:lnTo>
                  <a:lnTo>
                    <a:pt x="58281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87966" y="362021"/>
            <a:ext cx="6840450" cy="826357"/>
            <a:chOff x="3287966" y="362021"/>
            <a:chExt cx="6840450" cy="826357"/>
          </a:xfrm>
        </p:grpSpPr>
        <p:sp>
          <p:nvSpPr>
            <p:cNvPr id="13" name="Freeform 12"/>
            <p:cNvSpPr/>
            <p:nvPr/>
          </p:nvSpPr>
          <p:spPr>
            <a:xfrm>
              <a:off x="3287966" y="362021"/>
              <a:ext cx="432730" cy="519249"/>
            </a:xfrm>
            <a:custGeom>
              <a:avLst/>
              <a:gdLst/>
              <a:ahLst/>
              <a:cxnLst/>
              <a:rect l="0" t="0" r="0" b="0"/>
              <a:pathLst>
                <a:path w="432730" h="519249">
                  <a:moveTo>
                    <a:pt x="323308" y="80175"/>
                  </a:moveTo>
                  <a:lnTo>
                    <a:pt x="268263" y="34706"/>
                  </a:lnTo>
                  <a:lnTo>
                    <a:pt x="213736" y="9626"/>
                  </a:lnTo>
                  <a:lnTo>
                    <a:pt x="164110" y="0"/>
                  </a:lnTo>
                  <a:lnTo>
                    <a:pt x="130891" y="88"/>
                  </a:lnTo>
                  <a:lnTo>
                    <a:pt x="71437" y="19209"/>
                  </a:lnTo>
                  <a:lnTo>
                    <a:pt x="45249" y="33192"/>
                  </a:lnTo>
                  <a:lnTo>
                    <a:pt x="25811" y="51105"/>
                  </a:lnTo>
                  <a:lnTo>
                    <a:pt x="7304" y="80921"/>
                  </a:lnTo>
                  <a:lnTo>
                    <a:pt x="0" y="123160"/>
                  </a:lnTo>
                  <a:lnTo>
                    <a:pt x="4531" y="149583"/>
                  </a:lnTo>
                  <a:lnTo>
                    <a:pt x="9014" y="161542"/>
                  </a:lnTo>
                  <a:lnTo>
                    <a:pt x="23355" y="177949"/>
                  </a:lnTo>
                  <a:lnTo>
                    <a:pt x="42596" y="189141"/>
                  </a:lnTo>
                  <a:lnTo>
                    <a:pt x="101061" y="209587"/>
                  </a:lnTo>
                  <a:lnTo>
                    <a:pt x="152502" y="215573"/>
                  </a:lnTo>
                  <a:lnTo>
                    <a:pt x="207724" y="216755"/>
                  </a:lnTo>
                  <a:lnTo>
                    <a:pt x="263692" y="222578"/>
                  </a:lnTo>
                  <a:lnTo>
                    <a:pt x="318638" y="243398"/>
                  </a:lnTo>
                  <a:lnTo>
                    <a:pt x="364500" y="273161"/>
                  </a:lnTo>
                  <a:lnTo>
                    <a:pt x="401765" y="312488"/>
                  </a:lnTo>
                  <a:lnTo>
                    <a:pt x="423250" y="362457"/>
                  </a:lnTo>
                  <a:lnTo>
                    <a:pt x="432729" y="403500"/>
                  </a:lnTo>
                  <a:lnTo>
                    <a:pt x="431212" y="431326"/>
                  </a:lnTo>
                  <a:lnTo>
                    <a:pt x="420398" y="456171"/>
                  </a:lnTo>
                  <a:lnTo>
                    <a:pt x="394580" y="486769"/>
                  </a:lnTo>
                  <a:lnTo>
                    <a:pt x="372532" y="501869"/>
                  </a:lnTo>
                  <a:lnTo>
                    <a:pt x="327235" y="515778"/>
                  </a:lnTo>
                  <a:lnTo>
                    <a:pt x="276768" y="519248"/>
                  </a:lnTo>
                  <a:lnTo>
                    <a:pt x="225941" y="513388"/>
                  </a:lnTo>
                  <a:lnTo>
                    <a:pt x="163132" y="497808"/>
                  </a:lnTo>
                  <a:lnTo>
                    <a:pt x="105925" y="478136"/>
                  </a:lnTo>
                  <a:lnTo>
                    <a:pt x="81153" y="469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5208" y="421139"/>
              <a:ext cx="20865" cy="484312"/>
            </a:xfrm>
            <a:custGeom>
              <a:avLst/>
              <a:gdLst/>
              <a:ahLst/>
              <a:cxnLst/>
              <a:rect l="0" t="0" r="0" b="0"/>
              <a:pathLst>
                <a:path w="20865" h="484312">
                  <a:moveTo>
                    <a:pt x="10336" y="0"/>
                  </a:moveTo>
                  <a:lnTo>
                    <a:pt x="3100" y="28726"/>
                  </a:lnTo>
                  <a:lnTo>
                    <a:pt x="783" y="80262"/>
                  </a:lnTo>
                  <a:lnTo>
                    <a:pt x="241" y="123799"/>
                  </a:lnTo>
                  <a:lnTo>
                    <a:pt x="0" y="170446"/>
                  </a:lnTo>
                  <a:lnTo>
                    <a:pt x="1062" y="217304"/>
                  </a:lnTo>
                  <a:lnTo>
                    <a:pt x="5434" y="261526"/>
                  </a:lnTo>
                  <a:lnTo>
                    <a:pt x="8157" y="304577"/>
                  </a:lnTo>
                  <a:lnTo>
                    <a:pt x="9690" y="365156"/>
                  </a:lnTo>
                  <a:lnTo>
                    <a:pt x="13264" y="417031"/>
                  </a:lnTo>
                  <a:lnTo>
                    <a:pt x="18612" y="455797"/>
                  </a:lnTo>
                  <a:lnTo>
                    <a:pt x="2086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7616" y="558010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60810" y="17958"/>
                  </a:lnTo>
                  <a:lnTo>
                    <a:pt x="206283" y="31666"/>
                  </a:lnTo>
                  <a:lnTo>
                    <a:pt x="156657" y="42138"/>
                  </a:lnTo>
                  <a:lnTo>
                    <a:pt x="104909" y="49530"/>
                  </a:lnTo>
                  <a:lnTo>
                    <a:pt x="52531" y="5172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6144" y="683882"/>
              <a:ext cx="215784" cy="243221"/>
            </a:xfrm>
            <a:custGeom>
              <a:avLst/>
              <a:gdLst/>
              <a:ahLst/>
              <a:cxnLst/>
              <a:rect l="0" t="0" r="0" b="0"/>
              <a:pathLst>
                <a:path w="215784" h="243221">
                  <a:moveTo>
                    <a:pt x="121027" y="116283"/>
                  </a:moveTo>
                  <a:lnTo>
                    <a:pt x="132205" y="93927"/>
                  </a:lnTo>
                  <a:lnTo>
                    <a:pt x="134574" y="70472"/>
                  </a:lnTo>
                  <a:lnTo>
                    <a:pt x="130557" y="45620"/>
                  </a:lnTo>
                  <a:lnTo>
                    <a:pt x="120973" y="22876"/>
                  </a:lnTo>
                  <a:lnTo>
                    <a:pt x="105795" y="7309"/>
                  </a:lnTo>
                  <a:lnTo>
                    <a:pt x="96834" y="1520"/>
                  </a:lnTo>
                  <a:lnTo>
                    <a:pt x="87351" y="0"/>
                  </a:lnTo>
                  <a:lnTo>
                    <a:pt x="67455" y="4550"/>
                  </a:lnTo>
                  <a:lnTo>
                    <a:pt x="50034" y="17491"/>
                  </a:lnTo>
                  <a:lnTo>
                    <a:pt x="27072" y="47627"/>
                  </a:lnTo>
                  <a:lnTo>
                    <a:pt x="14928" y="74071"/>
                  </a:lnTo>
                  <a:lnTo>
                    <a:pt x="4013" y="135588"/>
                  </a:lnTo>
                  <a:lnTo>
                    <a:pt x="0" y="163468"/>
                  </a:lnTo>
                  <a:lnTo>
                    <a:pt x="9885" y="220849"/>
                  </a:lnTo>
                  <a:lnTo>
                    <a:pt x="15347" y="229278"/>
                  </a:lnTo>
                  <a:lnTo>
                    <a:pt x="30774" y="241763"/>
                  </a:lnTo>
                  <a:lnTo>
                    <a:pt x="38631" y="243220"/>
                  </a:lnTo>
                  <a:lnTo>
                    <a:pt x="46209" y="241852"/>
                  </a:lnTo>
                  <a:lnTo>
                    <a:pt x="53601" y="238600"/>
                  </a:lnTo>
                  <a:lnTo>
                    <a:pt x="75182" y="217256"/>
                  </a:lnTo>
                  <a:lnTo>
                    <a:pt x="107349" y="160025"/>
                  </a:lnTo>
                  <a:lnTo>
                    <a:pt x="127631" y="105969"/>
                  </a:lnTo>
                  <a:lnTo>
                    <a:pt x="134880" y="84793"/>
                  </a:lnTo>
                  <a:lnTo>
                    <a:pt x="138451" y="83592"/>
                  </a:lnTo>
                  <a:lnTo>
                    <a:pt x="142002" y="88640"/>
                  </a:lnTo>
                  <a:lnTo>
                    <a:pt x="174586" y="148215"/>
                  </a:lnTo>
                  <a:lnTo>
                    <a:pt x="188115" y="166740"/>
                  </a:lnTo>
                  <a:lnTo>
                    <a:pt x="215783" y="189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44459" y="701724"/>
              <a:ext cx="188039" cy="211085"/>
            </a:xfrm>
            <a:custGeom>
              <a:avLst/>
              <a:gdLst/>
              <a:ahLst/>
              <a:cxnLst/>
              <a:rect l="0" t="0" r="0" b="0"/>
              <a:pathLst>
                <a:path w="188039" h="211085">
                  <a:moveTo>
                    <a:pt x="19582" y="56327"/>
                  </a:moveTo>
                  <a:lnTo>
                    <a:pt x="10517" y="114944"/>
                  </a:lnTo>
                  <a:lnTo>
                    <a:pt x="9343" y="176354"/>
                  </a:lnTo>
                  <a:lnTo>
                    <a:pt x="9182" y="205989"/>
                  </a:lnTo>
                  <a:lnTo>
                    <a:pt x="7970" y="211084"/>
                  </a:lnTo>
                  <a:lnTo>
                    <a:pt x="5992" y="209801"/>
                  </a:lnTo>
                  <a:lnTo>
                    <a:pt x="3503" y="204267"/>
                  </a:lnTo>
                  <a:lnTo>
                    <a:pt x="0" y="174121"/>
                  </a:lnTo>
                  <a:lnTo>
                    <a:pt x="6052" y="122012"/>
                  </a:lnTo>
                  <a:lnTo>
                    <a:pt x="11580" y="66659"/>
                  </a:lnTo>
                  <a:lnTo>
                    <a:pt x="23590" y="16254"/>
                  </a:lnTo>
                  <a:lnTo>
                    <a:pt x="31613" y="8555"/>
                  </a:lnTo>
                  <a:lnTo>
                    <a:pt x="56125" y="0"/>
                  </a:lnTo>
                  <a:lnTo>
                    <a:pt x="67340" y="59"/>
                  </a:lnTo>
                  <a:lnTo>
                    <a:pt x="86041" y="6363"/>
                  </a:lnTo>
                  <a:lnTo>
                    <a:pt x="109724" y="28655"/>
                  </a:lnTo>
                  <a:lnTo>
                    <a:pt x="145778" y="86233"/>
                  </a:lnTo>
                  <a:lnTo>
                    <a:pt x="172595" y="140334"/>
                  </a:lnTo>
                  <a:lnTo>
                    <a:pt x="188038" y="203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77416" y="475616"/>
              <a:ext cx="165652" cy="494321"/>
            </a:xfrm>
            <a:custGeom>
              <a:avLst/>
              <a:gdLst/>
              <a:ahLst/>
              <a:cxnLst/>
              <a:rect l="0" t="0" r="0" b="0"/>
              <a:pathLst>
                <a:path w="165652" h="494321">
                  <a:moveTo>
                    <a:pt x="81423" y="398249"/>
                  </a:moveTo>
                  <a:lnTo>
                    <a:pt x="92601" y="375892"/>
                  </a:lnTo>
                  <a:lnTo>
                    <a:pt x="94970" y="355557"/>
                  </a:lnTo>
                  <a:lnTo>
                    <a:pt x="86959" y="308318"/>
                  </a:lnTo>
                  <a:lnTo>
                    <a:pt x="71885" y="278926"/>
                  </a:lnTo>
                  <a:lnTo>
                    <a:pt x="64536" y="275416"/>
                  </a:lnTo>
                  <a:lnTo>
                    <a:pt x="56127" y="275416"/>
                  </a:lnTo>
                  <a:lnTo>
                    <a:pt x="47012" y="277756"/>
                  </a:lnTo>
                  <a:lnTo>
                    <a:pt x="30644" y="289714"/>
                  </a:lnTo>
                  <a:lnTo>
                    <a:pt x="16741" y="306727"/>
                  </a:lnTo>
                  <a:lnTo>
                    <a:pt x="6662" y="325987"/>
                  </a:lnTo>
                  <a:lnTo>
                    <a:pt x="0" y="362150"/>
                  </a:lnTo>
                  <a:lnTo>
                    <a:pt x="6155" y="416291"/>
                  </a:lnTo>
                  <a:lnTo>
                    <a:pt x="16487" y="455717"/>
                  </a:lnTo>
                  <a:lnTo>
                    <a:pt x="27606" y="474873"/>
                  </a:lnTo>
                  <a:lnTo>
                    <a:pt x="43466" y="488066"/>
                  </a:lnTo>
                  <a:lnTo>
                    <a:pt x="52609" y="493222"/>
                  </a:lnTo>
                  <a:lnTo>
                    <a:pt x="62214" y="494320"/>
                  </a:lnTo>
                  <a:lnTo>
                    <a:pt x="82244" y="489300"/>
                  </a:lnTo>
                  <a:lnTo>
                    <a:pt x="99725" y="473031"/>
                  </a:lnTo>
                  <a:lnTo>
                    <a:pt x="130012" y="418870"/>
                  </a:lnTo>
                  <a:lnTo>
                    <a:pt x="148949" y="363978"/>
                  </a:lnTo>
                  <a:lnTo>
                    <a:pt x="153293" y="302047"/>
                  </a:lnTo>
                  <a:lnTo>
                    <a:pt x="154309" y="255667"/>
                  </a:lnTo>
                  <a:lnTo>
                    <a:pt x="151642" y="207757"/>
                  </a:lnTo>
                  <a:lnTo>
                    <a:pt x="147726" y="162677"/>
                  </a:lnTo>
                  <a:lnTo>
                    <a:pt x="144352" y="112161"/>
                  </a:lnTo>
                  <a:lnTo>
                    <a:pt x="133325" y="59938"/>
                  </a:lnTo>
                  <a:lnTo>
                    <a:pt x="119881" y="10498"/>
                  </a:lnTo>
                  <a:lnTo>
                    <a:pt x="114081" y="4047"/>
                  </a:lnTo>
                  <a:lnTo>
                    <a:pt x="106704" y="917"/>
                  </a:lnTo>
                  <a:lnTo>
                    <a:pt x="98277" y="0"/>
                  </a:lnTo>
                  <a:lnTo>
                    <a:pt x="91490" y="5238"/>
                  </a:lnTo>
                  <a:lnTo>
                    <a:pt x="80828" y="26655"/>
                  </a:lnTo>
                  <a:lnTo>
                    <a:pt x="79427" y="77187"/>
                  </a:lnTo>
                  <a:lnTo>
                    <a:pt x="86421" y="136613"/>
                  </a:lnTo>
                  <a:lnTo>
                    <a:pt x="99265" y="199039"/>
                  </a:lnTo>
                  <a:lnTo>
                    <a:pt x="109586" y="257595"/>
                  </a:lnTo>
                  <a:lnTo>
                    <a:pt x="123554" y="317433"/>
                  </a:lnTo>
                  <a:lnTo>
                    <a:pt x="143168" y="379296"/>
                  </a:lnTo>
                  <a:lnTo>
                    <a:pt x="165651" y="429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54235" y="373405"/>
              <a:ext cx="194201" cy="574160"/>
            </a:xfrm>
            <a:custGeom>
              <a:avLst/>
              <a:gdLst/>
              <a:ahLst/>
              <a:cxnLst/>
              <a:rect l="0" t="0" r="0" b="0"/>
              <a:pathLst>
                <a:path w="194201" h="574160">
                  <a:moveTo>
                    <a:pt x="88915" y="574159"/>
                  </a:moveTo>
                  <a:lnTo>
                    <a:pt x="85795" y="513776"/>
                  </a:lnTo>
                  <a:lnTo>
                    <a:pt x="77462" y="459172"/>
                  </a:lnTo>
                  <a:lnTo>
                    <a:pt x="70704" y="402829"/>
                  </a:lnTo>
                  <a:lnTo>
                    <a:pt x="65581" y="351039"/>
                  </a:lnTo>
                  <a:lnTo>
                    <a:pt x="53370" y="296510"/>
                  </a:lnTo>
                  <a:lnTo>
                    <a:pt x="46929" y="241848"/>
                  </a:lnTo>
                  <a:lnTo>
                    <a:pt x="32317" y="179621"/>
                  </a:lnTo>
                  <a:lnTo>
                    <a:pt x="15157" y="122164"/>
                  </a:lnTo>
                  <a:lnTo>
                    <a:pt x="0" y="61652"/>
                  </a:lnTo>
                  <a:lnTo>
                    <a:pt x="1824" y="38712"/>
                  </a:lnTo>
                  <a:lnTo>
                    <a:pt x="9653" y="19938"/>
                  </a:lnTo>
                  <a:lnTo>
                    <a:pt x="15017" y="11656"/>
                  </a:lnTo>
                  <a:lnTo>
                    <a:pt x="24442" y="6135"/>
                  </a:lnTo>
                  <a:lnTo>
                    <a:pt x="50512" y="0"/>
                  </a:lnTo>
                  <a:lnTo>
                    <a:pt x="86895" y="2135"/>
                  </a:lnTo>
                  <a:lnTo>
                    <a:pt x="130630" y="21743"/>
                  </a:lnTo>
                  <a:lnTo>
                    <a:pt x="169944" y="45027"/>
                  </a:lnTo>
                  <a:lnTo>
                    <a:pt x="194200" y="58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79979" y="75805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2726" y="3120"/>
                  </a:lnTo>
                  <a:lnTo>
                    <a:pt x="2777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03084" y="752136"/>
              <a:ext cx="164209" cy="201452"/>
            </a:xfrm>
            <a:custGeom>
              <a:avLst/>
              <a:gdLst/>
              <a:ahLst/>
              <a:cxnLst/>
              <a:rect l="0" t="0" r="0" b="0"/>
              <a:pathLst>
                <a:path w="164209" h="201452">
                  <a:moveTo>
                    <a:pt x="150636" y="79615"/>
                  </a:moveTo>
                  <a:lnTo>
                    <a:pt x="130392" y="35652"/>
                  </a:lnTo>
                  <a:lnTo>
                    <a:pt x="105643" y="10957"/>
                  </a:lnTo>
                  <a:lnTo>
                    <a:pt x="83066" y="2307"/>
                  </a:lnTo>
                  <a:lnTo>
                    <a:pt x="70494" y="0"/>
                  </a:lnTo>
                  <a:lnTo>
                    <a:pt x="50287" y="3676"/>
                  </a:lnTo>
                  <a:lnTo>
                    <a:pt x="33507" y="14279"/>
                  </a:lnTo>
                  <a:lnTo>
                    <a:pt x="12076" y="39979"/>
                  </a:lnTo>
                  <a:lnTo>
                    <a:pt x="2096" y="59659"/>
                  </a:lnTo>
                  <a:lnTo>
                    <a:pt x="0" y="83224"/>
                  </a:lnTo>
                  <a:lnTo>
                    <a:pt x="8187" y="136480"/>
                  </a:lnTo>
                  <a:lnTo>
                    <a:pt x="23291" y="166914"/>
                  </a:lnTo>
                  <a:lnTo>
                    <a:pt x="48174" y="190749"/>
                  </a:lnTo>
                  <a:lnTo>
                    <a:pt x="70782" y="199198"/>
                  </a:lnTo>
                  <a:lnTo>
                    <a:pt x="83362" y="201451"/>
                  </a:lnTo>
                  <a:lnTo>
                    <a:pt x="106698" y="197715"/>
                  </a:lnTo>
                  <a:lnTo>
                    <a:pt x="136448" y="182458"/>
                  </a:lnTo>
                  <a:lnTo>
                    <a:pt x="144687" y="176253"/>
                  </a:lnTo>
                  <a:lnTo>
                    <a:pt x="156960" y="156880"/>
                  </a:lnTo>
                  <a:lnTo>
                    <a:pt x="161871" y="145163"/>
                  </a:lnTo>
                  <a:lnTo>
                    <a:pt x="164208" y="119666"/>
                  </a:lnTo>
                  <a:lnTo>
                    <a:pt x="160178" y="93906"/>
                  </a:lnTo>
                  <a:lnTo>
                    <a:pt x="141646" y="55012"/>
                  </a:lnTo>
                  <a:lnTo>
                    <a:pt x="129579" y="37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95834" y="726466"/>
              <a:ext cx="168457" cy="197594"/>
            </a:xfrm>
            <a:custGeom>
              <a:avLst/>
              <a:gdLst/>
              <a:ahLst/>
              <a:cxnLst/>
              <a:rect l="0" t="0" r="0" b="0"/>
              <a:pathLst>
                <a:path w="168457" h="197594">
                  <a:moveTo>
                    <a:pt x="0" y="94756"/>
                  </a:moveTo>
                  <a:lnTo>
                    <a:pt x="27511" y="148631"/>
                  </a:lnTo>
                  <a:lnTo>
                    <a:pt x="39607" y="178180"/>
                  </a:lnTo>
                  <a:lnTo>
                    <a:pt x="52810" y="197593"/>
                  </a:lnTo>
                  <a:lnTo>
                    <a:pt x="51584" y="197240"/>
                  </a:lnTo>
                  <a:lnTo>
                    <a:pt x="48427" y="194664"/>
                  </a:lnTo>
                  <a:lnTo>
                    <a:pt x="32806" y="168682"/>
                  </a:lnTo>
                  <a:lnTo>
                    <a:pt x="24538" y="131348"/>
                  </a:lnTo>
                  <a:lnTo>
                    <a:pt x="27677" y="90650"/>
                  </a:lnTo>
                  <a:lnTo>
                    <a:pt x="41606" y="54545"/>
                  </a:lnTo>
                  <a:lnTo>
                    <a:pt x="57096" y="38670"/>
                  </a:lnTo>
                  <a:lnTo>
                    <a:pt x="116205" y="1115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71146" y="724935"/>
              <a:ext cx="240627" cy="254316"/>
            </a:xfrm>
            <a:custGeom>
              <a:avLst/>
              <a:gdLst/>
              <a:ahLst/>
              <a:cxnLst/>
              <a:rect l="0" t="0" r="0" b="0"/>
              <a:pathLst>
                <a:path w="240627" h="254316">
                  <a:moveTo>
                    <a:pt x="114284" y="96287"/>
                  </a:moveTo>
                  <a:lnTo>
                    <a:pt x="95156" y="36347"/>
                  </a:lnTo>
                  <a:lnTo>
                    <a:pt x="83945" y="18564"/>
                  </a:lnTo>
                  <a:lnTo>
                    <a:pt x="68044" y="5982"/>
                  </a:lnTo>
                  <a:lnTo>
                    <a:pt x="58891" y="989"/>
                  </a:lnTo>
                  <a:lnTo>
                    <a:pt x="50449" y="0"/>
                  </a:lnTo>
                  <a:lnTo>
                    <a:pt x="34830" y="5140"/>
                  </a:lnTo>
                  <a:lnTo>
                    <a:pt x="23208" y="18343"/>
                  </a:lnTo>
                  <a:lnTo>
                    <a:pt x="6216" y="61004"/>
                  </a:lnTo>
                  <a:lnTo>
                    <a:pt x="0" y="121726"/>
                  </a:lnTo>
                  <a:lnTo>
                    <a:pt x="1892" y="176875"/>
                  </a:lnTo>
                  <a:lnTo>
                    <a:pt x="13184" y="221910"/>
                  </a:lnTo>
                  <a:lnTo>
                    <a:pt x="28826" y="248413"/>
                  </a:lnTo>
                  <a:lnTo>
                    <a:pt x="36255" y="252686"/>
                  </a:lnTo>
                  <a:lnTo>
                    <a:pt x="53868" y="254315"/>
                  </a:lnTo>
                  <a:lnTo>
                    <a:pt x="62308" y="250772"/>
                  </a:lnTo>
                  <a:lnTo>
                    <a:pt x="77926" y="237477"/>
                  </a:lnTo>
                  <a:lnTo>
                    <a:pt x="94282" y="210261"/>
                  </a:lnTo>
                  <a:lnTo>
                    <a:pt x="113961" y="150883"/>
                  </a:lnTo>
                  <a:lnTo>
                    <a:pt x="121597" y="114803"/>
                  </a:lnTo>
                  <a:lnTo>
                    <a:pt x="123383" y="97498"/>
                  </a:lnTo>
                  <a:lnTo>
                    <a:pt x="134262" y="140202"/>
                  </a:lnTo>
                  <a:lnTo>
                    <a:pt x="170957" y="200561"/>
                  </a:lnTo>
                  <a:lnTo>
                    <a:pt x="192817" y="223629"/>
                  </a:lnTo>
                  <a:lnTo>
                    <a:pt x="224813" y="239378"/>
                  </a:lnTo>
                  <a:lnTo>
                    <a:pt x="240626" y="243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28027" y="708533"/>
              <a:ext cx="131186" cy="241589"/>
            </a:xfrm>
            <a:custGeom>
              <a:avLst/>
              <a:gdLst/>
              <a:ahLst/>
              <a:cxnLst/>
              <a:rect l="0" t="0" r="0" b="0"/>
              <a:pathLst>
                <a:path w="131186" h="241589">
                  <a:moveTo>
                    <a:pt x="25900" y="112689"/>
                  </a:moveTo>
                  <a:lnTo>
                    <a:pt x="40555" y="165717"/>
                  </a:lnTo>
                  <a:lnTo>
                    <a:pt x="57567" y="226358"/>
                  </a:lnTo>
                  <a:lnTo>
                    <a:pt x="61049" y="237602"/>
                  </a:lnTo>
                  <a:lnTo>
                    <a:pt x="61031" y="241588"/>
                  </a:lnTo>
                  <a:lnTo>
                    <a:pt x="58680" y="240735"/>
                  </a:lnTo>
                  <a:lnTo>
                    <a:pt x="54772" y="236658"/>
                  </a:lnTo>
                  <a:lnTo>
                    <a:pt x="33414" y="183766"/>
                  </a:lnTo>
                  <a:lnTo>
                    <a:pt x="13346" y="129719"/>
                  </a:lnTo>
                  <a:lnTo>
                    <a:pt x="5353" y="75152"/>
                  </a:lnTo>
                  <a:lnTo>
                    <a:pt x="0" y="51553"/>
                  </a:lnTo>
                  <a:lnTo>
                    <a:pt x="445" y="41516"/>
                  </a:lnTo>
                  <a:lnTo>
                    <a:pt x="7178" y="24125"/>
                  </a:lnTo>
                  <a:lnTo>
                    <a:pt x="24208" y="11716"/>
                  </a:lnTo>
                  <a:lnTo>
                    <a:pt x="47375" y="3472"/>
                  </a:lnTo>
                  <a:lnTo>
                    <a:pt x="85556" y="0"/>
                  </a:lnTo>
                  <a:lnTo>
                    <a:pt x="131185" y="7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93578" y="755112"/>
              <a:ext cx="141228" cy="230187"/>
            </a:xfrm>
            <a:custGeom>
              <a:avLst/>
              <a:gdLst/>
              <a:ahLst/>
              <a:cxnLst/>
              <a:rect l="0" t="0" r="0" b="0"/>
              <a:pathLst>
                <a:path w="141228" h="230187">
                  <a:moveTo>
                    <a:pt x="28805" y="97696"/>
                  </a:moveTo>
                  <a:lnTo>
                    <a:pt x="45573" y="108874"/>
                  </a:lnTo>
                  <a:lnTo>
                    <a:pt x="78357" y="115826"/>
                  </a:lnTo>
                  <a:lnTo>
                    <a:pt x="101132" y="111213"/>
                  </a:lnTo>
                  <a:lnTo>
                    <a:pt x="112117" y="106707"/>
                  </a:lnTo>
                  <a:lnTo>
                    <a:pt x="127445" y="92342"/>
                  </a:lnTo>
                  <a:lnTo>
                    <a:pt x="133169" y="83598"/>
                  </a:lnTo>
                  <a:lnTo>
                    <a:pt x="141227" y="48935"/>
                  </a:lnTo>
                  <a:lnTo>
                    <a:pt x="136873" y="28841"/>
                  </a:lnTo>
                  <a:lnTo>
                    <a:pt x="132436" y="20207"/>
                  </a:lnTo>
                  <a:lnTo>
                    <a:pt x="118147" y="7494"/>
                  </a:lnTo>
                  <a:lnTo>
                    <a:pt x="109423" y="2467"/>
                  </a:lnTo>
                  <a:lnTo>
                    <a:pt x="87253" y="0"/>
                  </a:lnTo>
                  <a:lnTo>
                    <a:pt x="74789" y="980"/>
                  </a:lnTo>
                  <a:lnTo>
                    <a:pt x="54702" y="11427"/>
                  </a:lnTo>
                  <a:lnTo>
                    <a:pt x="37975" y="28938"/>
                  </a:lnTo>
                  <a:lnTo>
                    <a:pt x="6602" y="86201"/>
                  </a:lnTo>
                  <a:lnTo>
                    <a:pt x="0" y="124056"/>
                  </a:lnTo>
                  <a:lnTo>
                    <a:pt x="3633" y="159318"/>
                  </a:lnTo>
                  <a:lnTo>
                    <a:pt x="17708" y="191993"/>
                  </a:lnTo>
                  <a:lnTo>
                    <a:pt x="42285" y="218313"/>
                  </a:lnTo>
                  <a:lnTo>
                    <a:pt x="64823" y="227343"/>
                  </a:lnTo>
                  <a:lnTo>
                    <a:pt x="86927" y="230186"/>
                  </a:lnTo>
                  <a:lnTo>
                    <a:pt x="113034" y="224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73187" y="788994"/>
              <a:ext cx="228223" cy="211818"/>
            </a:xfrm>
            <a:custGeom>
              <a:avLst/>
              <a:gdLst/>
              <a:ahLst/>
              <a:cxnLst/>
              <a:rect l="0" t="0" r="0" b="0"/>
              <a:pathLst>
                <a:path w="228223" h="211818">
                  <a:moveTo>
                    <a:pt x="112408" y="126985"/>
                  </a:moveTo>
                  <a:lnTo>
                    <a:pt x="123587" y="115806"/>
                  </a:lnTo>
                  <a:lnTo>
                    <a:pt x="125956" y="94720"/>
                  </a:lnTo>
                  <a:lnTo>
                    <a:pt x="117944" y="44702"/>
                  </a:lnTo>
                  <a:lnTo>
                    <a:pt x="105509" y="25684"/>
                  </a:lnTo>
                  <a:lnTo>
                    <a:pt x="87116" y="10602"/>
                  </a:lnTo>
                  <a:lnTo>
                    <a:pt x="63342" y="0"/>
                  </a:lnTo>
                  <a:lnTo>
                    <a:pt x="51622" y="214"/>
                  </a:lnTo>
                  <a:lnTo>
                    <a:pt x="29241" y="9811"/>
                  </a:lnTo>
                  <a:lnTo>
                    <a:pt x="13834" y="25775"/>
                  </a:lnTo>
                  <a:lnTo>
                    <a:pt x="8088" y="34945"/>
                  </a:lnTo>
                  <a:lnTo>
                    <a:pt x="0" y="75797"/>
                  </a:lnTo>
                  <a:lnTo>
                    <a:pt x="3193" y="119357"/>
                  </a:lnTo>
                  <a:lnTo>
                    <a:pt x="23159" y="167592"/>
                  </a:lnTo>
                  <a:lnTo>
                    <a:pt x="36087" y="189486"/>
                  </a:lnTo>
                  <a:lnTo>
                    <a:pt x="52751" y="204676"/>
                  </a:lnTo>
                  <a:lnTo>
                    <a:pt x="62109" y="210364"/>
                  </a:lnTo>
                  <a:lnTo>
                    <a:pt x="70687" y="211817"/>
                  </a:lnTo>
                  <a:lnTo>
                    <a:pt x="78744" y="210446"/>
                  </a:lnTo>
                  <a:lnTo>
                    <a:pt x="86456" y="207192"/>
                  </a:lnTo>
                  <a:lnTo>
                    <a:pt x="98145" y="194218"/>
                  </a:lnTo>
                  <a:lnTo>
                    <a:pt x="102900" y="185845"/>
                  </a:lnTo>
                  <a:lnTo>
                    <a:pt x="110530" y="131549"/>
                  </a:lnTo>
                  <a:lnTo>
                    <a:pt x="113021" y="96882"/>
                  </a:lnTo>
                  <a:lnTo>
                    <a:pt x="115157" y="96388"/>
                  </a:lnTo>
                  <a:lnTo>
                    <a:pt x="120649" y="105197"/>
                  </a:lnTo>
                  <a:lnTo>
                    <a:pt x="136827" y="136329"/>
                  </a:lnTo>
                  <a:lnTo>
                    <a:pt x="150168" y="149855"/>
                  </a:lnTo>
                  <a:lnTo>
                    <a:pt x="167796" y="159766"/>
                  </a:lnTo>
                  <a:lnTo>
                    <a:pt x="228222" y="169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22466" y="526424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0" y="213453"/>
                  </a:lnTo>
                  <a:lnTo>
                    <a:pt x="1170" y="268938"/>
                  </a:lnTo>
                  <a:lnTo>
                    <a:pt x="14654" y="325751"/>
                  </a:lnTo>
                  <a:lnTo>
                    <a:pt x="19793" y="384014"/>
                  </a:lnTo>
                  <a:lnTo>
                    <a:pt x="20807" y="432437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29975" y="726594"/>
              <a:ext cx="172762" cy="461784"/>
            </a:xfrm>
            <a:custGeom>
              <a:avLst/>
              <a:gdLst/>
              <a:ahLst/>
              <a:cxnLst/>
              <a:rect l="0" t="0" r="0" b="0"/>
              <a:pathLst>
                <a:path w="172762" h="461784">
                  <a:moveTo>
                    <a:pt x="18874" y="157799"/>
                  </a:moveTo>
                  <a:lnTo>
                    <a:pt x="10541" y="209850"/>
                  </a:lnTo>
                  <a:lnTo>
                    <a:pt x="14369" y="269336"/>
                  </a:lnTo>
                  <a:lnTo>
                    <a:pt x="23129" y="320699"/>
                  </a:lnTo>
                  <a:lnTo>
                    <a:pt x="35400" y="378060"/>
                  </a:lnTo>
                  <a:lnTo>
                    <a:pt x="42156" y="440170"/>
                  </a:lnTo>
                  <a:lnTo>
                    <a:pt x="44924" y="454841"/>
                  </a:lnTo>
                  <a:lnTo>
                    <a:pt x="44429" y="461112"/>
                  </a:lnTo>
                  <a:lnTo>
                    <a:pt x="41760" y="461783"/>
                  </a:lnTo>
                  <a:lnTo>
                    <a:pt x="37641" y="458721"/>
                  </a:lnTo>
                  <a:lnTo>
                    <a:pt x="22624" y="403374"/>
                  </a:lnTo>
                  <a:lnTo>
                    <a:pt x="13097" y="347546"/>
                  </a:lnTo>
                  <a:lnTo>
                    <a:pt x="9754" y="296819"/>
                  </a:lnTo>
                  <a:lnTo>
                    <a:pt x="8972" y="254291"/>
                  </a:lnTo>
                  <a:lnTo>
                    <a:pt x="5505" y="211213"/>
                  </a:lnTo>
                  <a:lnTo>
                    <a:pt x="1234" y="168671"/>
                  </a:lnTo>
                  <a:lnTo>
                    <a:pt x="0" y="107598"/>
                  </a:lnTo>
                  <a:lnTo>
                    <a:pt x="7693" y="59997"/>
                  </a:lnTo>
                  <a:lnTo>
                    <a:pt x="18194" y="34783"/>
                  </a:lnTo>
                  <a:lnTo>
                    <a:pt x="36899" y="14998"/>
                  </a:lnTo>
                  <a:lnTo>
                    <a:pt x="48438" y="6446"/>
                  </a:lnTo>
                  <a:lnTo>
                    <a:pt x="70618" y="64"/>
                  </a:lnTo>
                  <a:lnTo>
                    <a:pt x="81446" y="0"/>
                  </a:lnTo>
                  <a:lnTo>
                    <a:pt x="105956" y="9288"/>
                  </a:lnTo>
                  <a:lnTo>
                    <a:pt x="128937" y="25114"/>
                  </a:lnTo>
                  <a:lnTo>
                    <a:pt x="163162" y="79712"/>
                  </a:lnTo>
                  <a:lnTo>
                    <a:pt x="172761" y="119974"/>
                  </a:lnTo>
                  <a:lnTo>
                    <a:pt x="170015" y="155951"/>
                  </a:lnTo>
                  <a:lnTo>
                    <a:pt x="161793" y="188837"/>
                  </a:lnTo>
                  <a:lnTo>
                    <a:pt x="156267" y="197209"/>
                  </a:lnTo>
                  <a:lnTo>
                    <a:pt x="140769" y="209630"/>
                  </a:lnTo>
                  <a:lnTo>
                    <a:pt x="96158" y="225966"/>
                  </a:lnTo>
                  <a:lnTo>
                    <a:pt x="60989" y="231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14257" y="463253"/>
              <a:ext cx="39920" cy="494841"/>
            </a:xfrm>
            <a:custGeom>
              <a:avLst/>
              <a:gdLst/>
              <a:ahLst/>
              <a:cxnLst/>
              <a:rect l="0" t="0" r="0" b="0"/>
              <a:pathLst>
                <a:path w="39920" h="494841">
                  <a:moveTo>
                    <a:pt x="8334" y="0"/>
                  </a:moveTo>
                  <a:lnTo>
                    <a:pt x="0" y="55170"/>
                  </a:lnTo>
                  <a:lnTo>
                    <a:pt x="1575" y="110324"/>
                  </a:lnTo>
                  <a:lnTo>
                    <a:pt x="6331" y="165660"/>
                  </a:lnTo>
                  <a:lnTo>
                    <a:pt x="10860" y="224560"/>
                  </a:lnTo>
                  <a:lnTo>
                    <a:pt x="17281" y="286383"/>
                  </a:lnTo>
                  <a:lnTo>
                    <a:pt x="23983" y="346247"/>
                  </a:lnTo>
                  <a:lnTo>
                    <a:pt x="33378" y="404669"/>
                  </a:lnTo>
                  <a:lnTo>
                    <a:pt x="32562" y="464897"/>
                  </a:lnTo>
                  <a:lnTo>
                    <a:pt x="3991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34293" y="726962"/>
              <a:ext cx="204154" cy="230472"/>
            </a:xfrm>
            <a:custGeom>
              <a:avLst/>
              <a:gdLst/>
              <a:ahLst/>
              <a:cxnLst/>
              <a:rect l="0" t="0" r="0" b="0"/>
              <a:pathLst>
                <a:path w="204154" h="230472">
                  <a:moveTo>
                    <a:pt x="109396" y="115317"/>
                  </a:moveTo>
                  <a:lnTo>
                    <a:pt x="103807" y="53225"/>
                  </a:lnTo>
                  <a:lnTo>
                    <a:pt x="89153" y="20880"/>
                  </a:lnTo>
                  <a:lnTo>
                    <a:pt x="70373" y="5885"/>
                  </a:lnTo>
                  <a:lnTo>
                    <a:pt x="58814" y="248"/>
                  </a:lnTo>
                  <a:lnTo>
                    <a:pt x="48768" y="0"/>
                  </a:lnTo>
                  <a:lnTo>
                    <a:pt x="39732" y="3344"/>
                  </a:lnTo>
                  <a:lnTo>
                    <a:pt x="31368" y="9083"/>
                  </a:lnTo>
                  <a:lnTo>
                    <a:pt x="18955" y="24818"/>
                  </a:lnTo>
                  <a:lnTo>
                    <a:pt x="5390" y="59647"/>
                  </a:lnTo>
                  <a:lnTo>
                    <a:pt x="0" y="89405"/>
                  </a:lnTo>
                  <a:lnTo>
                    <a:pt x="2953" y="146637"/>
                  </a:lnTo>
                  <a:lnTo>
                    <a:pt x="5935" y="174861"/>
                  </a:lnTo>
                  <a:lnTo>
                    <a:pt x="15060" y="203002"/>
                  </a:lnTo>
                  <a:lnTo>
                    <a:pt x="30035" y="221749"/>
                  </a:lnTo>
                  <a:lnTo>
                    <a:pt x="38940" y="228386"/>
                  </a:lnTo>
                  <a:lnTo>
                    <a:pt x="48388" y="230471"/>
                  </a:lnTo>
                  <a:lnTo>
                    <a:pt x="68243" y="226548"/>
                  </a:lnTo>
                  <a:lnTo>
                    <a:pt x="76112" y="219887"/>
                  </a:lnTo>
                  <a:lnTo>
                    <a:pt x="87974" y="200007"/>
                  </a:lnTo>
                  <a:lnTo>
                    <a:pt x="103951" y="149117"/>
                  </a:lnTo>
                  <a:lnTo>
                    <a:pt x="108320" y="94005"/>
                  </a:lnTo>
                  <a:lnTo>
                    <a:pt x="108917" y="75429"/>
                  </a:lnTo>
                  <a:lnTo>
                    <a:pt x="114923" y="107624"/>
                  </a:lnTo>
                  <a:lnTo>
                    <a:pt x="148794" y="168209"/>
                  </a:lnTo>
                  <a:lnTo>
                    <a:pt x="176233" y="200548"/>
                  </a:lnTo>
                  <a:lnTo>
                    <a:pt x="204153" y="220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50257" y="727534"/>
              <a:ext cx="314573" cy="264995"/>
            </a:xfrm>
            <a:custGeom>
              <a:avLst/>
              <a:gdLst/>
              <a:ahLst/>
              <a:cxnLst/>
              <a:rect l="0" t="0" r="0" b="0"/>
              <a:pathLst>
                <a:path w="314573" h="264995">
                  <a:moveTo>
                    <a:pt x="114531" y="41046"/>
                  </a:moveTo>
                  <a:lnTo>
                    <a:pt x="114531" y="18689"/>
                  </a:lnTo>
                  <a:lnTo>
                    <a:pt x="109851" y="12103"/>
                  </a:lnTo>
                  <a:lnTo>
                    <a:pt x="102052" y="7713"/>
                  </a:lnTo>
                  <a:lnTo>
                    <a:pt x="92173" y="4786"/>
                  </a:lnTo>
                  <a:lnTo>
                    <a:pt x="71839" y="7773"/>
                  </a:lnTo>
                  <a:lnTo>
                    <a:pt x="43779" y="22608"/>
                  </a:lnTo>
                  <a:lnTo>
                    <a:pt x="20647" y="44942"/>
                  </a:lnTo>
                  <a:lnTo>
                    <a:pt x="13337" y="54172"/>
                  </a:lnTo>
                  <a:lnTo>
                    <a:pt x="5215" y="76905"/>
                  </a:lnTo>
                  <a:lnTo>
                    <a:pt x="0" y="135217"/>
                  </a:lnTo>
                  <a:lnTo>
                    <a:pt x="5526" y="162448"/>
                  </a:lnTo>
                  <a:lnTo>
                    <a:pt x="21791" y="194390"/>
                  </a:lnTo>
                  <a:lnTo>
                    <a:pt x="48249" y="226144"/>
                  </a:lnTo>
                  <a:lnTo>
                    <a:pt x="68304" y="234446"/>
                  </a:lnTo>
                  <a:lnTo>
                    <a:pt x="80203" y="236660"/>
                  </a:lnTo>
                  <a:lnTo>
                    <a:pt x="99664" y="232880"/>
                  </a:lnTo>
                  <a:lnTo>
                    <a:pt x="123774" y="217599"/>
                  </a:lnTo>
                  <a:lnTo>
                    <a:pt x="137356" y="203742"/>
                  </a:lnTo>
                  <a:lnTo>
                    <a:pt x="171608" y="146995"/>
                  </a:lnTo>
                  <a:lnTo>
                    <a:pt x="202060" y="115570"/>
                  </a:lnTo>
                  <a:lnTo>
                    <a:pt x="231322" y="97052"/>
                  </a:lnTo>
                  <a:lnTo>
                    <a:pt x="289180" y="75414"/>
                  </a:lnTo>
                  <a:lnTo>
                    <a:pt x="307576" y="63730"/>
                  </a:lnTo>
                  <a:lnTo>
                    <a:pt x="312247" y="56168"/>
                  </a:lnTo>
                  <a:lnTo>
                    <a:pt x="314318" y="38408"/>
                  </a:lnTo>
                  <a:lnTo>
                    <a:pt x="303319" y="8679"/>
                  </a:lnTo>
                  <a:lnTo>
                    <a:pt x="296541" y="3090"/>
                  </a:lnTo>
                  <a:lnTo>
                    <a:pt x="288514" y="534"/>
                  </a:lnTo>
                  <a:lnTo>
                    <a:pt x="279652" y="0"/>
                  </a:lnTo>
                  <a:lnTo>
                    <a:pt x="244824" y="10427"/>
                  </a:lnTo>
                  <a:lnTo>
                    <a:pt x="207944" y="34911"/>
                  </a:lnTo>
                  <a:lnTo>
                    <a:pt x="186532" y="56516"/>
                  </a:lnTo>
                  <a:lnTo>
                    <a:pt x="176557" y="74827"/>
                  </a:lnTo>
                  <a:lnTo>
                    <a:pt x="169027" y="123585"/>
                  </a:lnTo>
                  <a:lnTo>
                    <a:pt x="170062" y="163248"/>
                  </a:lnTo>
                  <a:lnTo>
                    <a:pt x="190187" y="208684"/>
                  </a:lnTo>
                  <a:lnTo>
                    <a:pt x="216692" y="245865"/>
                  </a:lnTo>
                  <a:lnTo>
                    <a:pt x="236755" y="258029"/>
                  </a:lnTo>
                  <a:lnTo>
                    <a:pt x="260099" y="264994"/>
                  </a:lnTo>
                  <a:lnTo>
                    <a:pt x="314572" y="262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52511" y="788925"/>
              <a:ext cx="157372" cy="214241"/>
            </a:xfrm>
            <a:custGeom>
              <a:avLst/>
              <a:gdLst/>
              <a:ahLst/>
              <a:cxnLst/>
              <a:rect l="0" t="0" r="0" b="0"/>
              <a:pathLst>
                <a:path w="157372" h="214241">
                  <a:moveTo>
                    <a:pt x="112400" y="42826"/>
                  </a:moveTo>
                  <a:lnTo>
                    <a:pt x="102826" y="18779"/>
                  </a:lnTo>
                  <a:lnTo>
                    <a:pt x="92158" y="4452"/>
                  </a:lnTo>
                  <a:lnTo>
                    <a:pt x="83698" y="866"/>
                  </a:lnTo>
                  <a:lnTo>
                    <a:pt x="61819" y="0"/>
                  </a:lnTo>
                  <a:lnTo>
                    <a:pt x="28783" y="11679"/>
                  </a:lnTo>
                  <a:lnTo>
                    <a:pt x="13626" y="29763"/>
                  </a:lnTo>
                  <a:lnTo>
                    <a:pt x="4160" y="53398"/>
                  </a:lnTo>
                  <a:lnTo>
                    <a:pt x="0" y="94181"/>
                  </a:lnTo>
                  <a:lnTo>
                    <a:pt x="8483" y="153532"/>
                  </a:lnTo>
                  <a:lnTo>
                    <a:pt x="11537" y="165763"/>
                  </a:lnTo>
                  <a:lnTo>
                    <a:pt x="24289" y="185592"/>
                  </a:lnTo>
                  <a:lnTo>
                    <a:pt x="42824" y="201034"/>
                  </a:lnTo>
                  <a:lnTo>
                    <a:pt x="66660" y="211796"/>
                  </a:lnTo>
                  <a:lnTo>
                    <a:pt x="92851" y="214240"/>
                  </a:lnTo>
                  <a:lnTo>
                    <a:pt x="106387" y="213254"/>
                  </a:lnTo>
                  <a:lnTo>
                    <a:pt x="127665" y="202800"/>
                  </a:lnTo>
                  <a:lnTo>
                    <a:pt x="143752" y="186455"/>
                  </a:lnTo>
                  <a:lnTo>
                    <a:pt x="154800" y="167492"/>
                  </a:lnTo>
                  <a:lnTo>
                    <a:pt x="157371" y="141127"/>
                  </a:lnTo>
                  <a:lnTo>
                    <a:pt x="149490" y="87720"/>
                  </a:lnTo>
                  <a:lnTo>
                    <a:pt x="134439" y="59767"/>
                  </a:lnTo>
                  <a:lnTo>
                    <a:pt x="124925" y="5035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17554" y="768580"/>
              <a:ext cx="200043" cy="223481"/>
            </a:xfrm>
            <a:custGeom>
              <a:avLst/>
              <a:gdLst/>
              <a:ahLst/>
              <a:cxnLst/>
              <a:rect l="0" t="0" r="0" b="0"/>
              <a:pathLst>
                <a:path w="200043" h="223481">
                  <a:moveTo>
                    <a:pt x="0" y="73699"/>
                  </a:moveTo>
                  <a:lnTo>
                    <a:pt x="49499" y="128787"/>
                  </a:lnTo>
                  <a:lnTo>
                    <a:pt x="91279" y="189727"/>
                  </a:lnTo>
                  <a:lnTo>
                    <a:pt x="108585" y="223480"/>
                  </a:lnTo>
                  <a:lnTo>
                    <a:pt x="107531" y="213578"/>
                  </a:lnTo>
                  <a:lnTo>
                    <a:pt x="81763" y="151678"/>
                  </a:lnTo>
                  <a:lnTo>
                    <a:pt x="58095" y="89081"/>
                  </a:lnTo>
                  <a:lnTo>
                    <a:pt x="57378" y="46671"/>
                  </a:lnTo>
                  <a:lnTo>
                    <a:pt x="59309" y="34624"/>
                  </a:lnTo>
                  <a:lnTo>
                    <a:pt x="64105" y="25422"/>
                  </a:lnTo>
                  <a:lnTo>
                    <a:pt x="78794" y="12078"/>
                  </a:lnTo>
                  <a:lnTo>
                    <a:pt x="100141" y="5368"/>
                  </a:lnTo>
                  <a:lnTo>
                    <a:pt x="163316" y="707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74804" y="857469"/>
              <a:ext cx="138460" cy="200927"/>
            </a:xfrm>
            <a:custGeom>
              <a:avLst/>
              <a:gdLst/>
              <a:ahLst/>
              <a:cxnLst/>
              <a:rect l="0" t="0" r="0" b="0"/>
              <a:pathLst>
                <a:path w="138460" h="200927">
                  <a:moveTo>
                    <a:pt x="121818" y="58510"/>
                  </a:moveTo>
                  <a:lnTo>
                    <a:pt x="112242" y="27228"/>
                  </a:lnTo>
                  <a:lnTo>
                    <a:pt x="101574" y="11071"/>
                  </a:lnTo>
                  <a:lnTo>
                    <a:pt x="79675" y="2331"/>
                  </a:lnTo>
                  <a:lnTo>
                    <a:pt x="65647" y="0"/>
                  </a:lnTo>
                  <a:lnTo>
                    <a:pt x="43820" y="3650"/>
                  </a:lnTo>
                  <a:lnTo>
                    <a:pt x="34725" y="7898"/>
                  </a:lnTo>
                  <a:lnTo>
                    <a:pt x="18379" y="25097"/>
                  </a:lnTo>
                  <a:lnTo>
                    <a:pt x="10745" y="36235"/>
                  </a:lnTo>
                  <a:lnTo>
                    <a:pt x="0" y="79856"/>
                  </a:lnTo>
                  <a:lnTo>
                    <a:pt x="4775" y="137422"/>
                  </a:lnTo>
                  <a:lnTo>
                    <a:pt x="10528" y="161432"/>
                  </a:lnTo>
                  <a:lnTo>
                    <a:pt x="23223" y="180682"/>
                  </a:lnTo>
                  <a:lnTo>
                    <a:pt x="31521" y="189091"/>
                  </a:lnTo>
                  <a:lnTo>
                    <a:pt x="53220" y="198434"/>
                  </a:lnTo>
                  <a:lnTo>
                    <a:pt x="65557" y="200926"/>
                  </a:lnTo>
                  <a:lnTo>
                    <a:pt x="88624" y="197455"/>
                  </a:lnTo>
                  <a:lnTo>
                    <a:pt x="109405" y="186944"/>
                  </a:lnTo>
                  <a:lnTo>
                    <a:pt x="126439" y="170574"/>
                  </a:lnTo>
                  <a:lnTo>
                    <a:pt x="135570" y="145361"/>
                  </a:lnTo>
                  <a:lnTo>
                    <a:pt x="138459" y="116997"/>
                  </a:lnTo>
                  <a:lnTo>
                    <a:pt x="135842" y="92693"/>
                  </a:lnTo>
                  <a:lnTo>
                    <a:pt x="122204" y="59280"/>
                  </a:lnTo>
                  <a:lnTo>
                    <a:pt x="90232" y="163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159792" y="600124"/>
              <a:ext cx="225016" cy="465282"/>
            </a:xfrm>
            <a:custGeom>
              <a:avLst/>
              <a:gdLst/>
              <a:ahLst/>
              <a:cxnLst/>
              <a:rect l="0" t="0" r="0" b="0"/>
              <a:pathLst>
                <a:path w="225016" h="465282">
                  <a:moveTo>
                    <a:pt x="0" y="0"/>
                  </a:moveTo>
                  <a:lnTo>
                    <a:pt x="5590" y="62092"/>
                  </a:lnTo>
                  <a:lnTo>
                    <a:pt x="17959" y="109751"/>
                  </a:lnTo>
                  <a:lnTo>
                    <a:pt x="28198" y="166920"/>
                  </a:lnTo>
                  <a:lnTo>
                    <a:pt x="39019" y="229937"/>
                  </a:lnTo>
                  <a:lnTo>
                    <a:pt x="50112" y="293189"/>
                  </a:lnTo>
                  <a:lnTo>
                    <a:pt x="60245" y="345953"/>
                  </a:lnTo>
                  <a:lnTo>
                    <a:pt x="62305" y="396522"/>
                  </a:lnTo>
                  <a:lnTo>
                    <a:pt x="63000" y="455532"/>
                  </a:lnTo>
                  <a:lnTo>
                    <a:pt x="60718" y="462785"/>
                  </a:lnTo>
                  <a:lnTo>
                    <a:pt x="56857" y="465281"/>
                  </a:lnTo>
                  <a:lnTo>
                    <a:pt x="51942" y="464605"/>
                  </a:lnTo>
                  <a:lnTo>
                    <a:pt x="47497" y="458306"/>
                  </a:lnTo>
                  <a:lnTo>
                    <a:pt x="36821" y="422663"/>
                  </a:lnTo>
                  <a:lnTo>
                    <a:pt x="34307" y="381947"/>
                  </a:lnTo>
                  <a:lnTo>
                    <a:pt x="43345" y="329387"/>
                  </a:lnTo>
                  <a:lnTo>
                    <a:pt x="50851" y="307831"/>
                  </a:lnTo>
                  <a:lnTo>
                    <a:pt x="61985" y="290452"/>
                  </a:lnTo>
                  <a:lnTo>
                    <a:pt x="70570" y="284881"/>
                  </a:lnTo>
                  <a:lnTo>
                    <a:pt x="92585" y="278692"/>
                  </a:lnTo>
                  <a:lnTo>
                    <a:pt x="131288" y="280797"/>
                  </a:lnTo>
                  <a:lnTo>
                    <a:pt x="166803" y="288830"/>
                  </a:lnTo>
                  <a:lnTo>
                    <a:pt x="185659" y="301504"/>
                  </a:lnTo>
                  <a:lnTo>
                    <a:pt x="200669" y="318835"/>
                  </a:lnTo>
                  <a:lnTo>
                    <a:pt x="223767" y="368890"/>
                  </a:lnTo>
                  <a:lnTo>
                    <a:pt x="225015" y="392848"/>
                  </a:lnTo>
                  <a:lnTo>
                    <a:pt x="220499" y="416755"/>
                  </a:lnTo>
                  <a:lnTo>
                    <a:pt x="210694" y="435179"/>
                  </a:lnTo>
                  <a:lnTo>
                    <a:pt x="202465" y="441027"/>
                  </a:lnTo>
                  <a:lnTo>
                    <a:pt x="180841" y="447526"/>
                  </a:lnTo>
                  <a:lnTo>
                    <a:pt x="123467" y="443707"/>
                  </a:lnTo>
                  <a:lnTo>
                    <a:pt x="99328" y="440528"/>
                  </a:lnTo>
                  <a:lnTo>
                    <a:pt x="6317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96663" y="937036"/>
              <a:ext cx="176914" cy="249466"/>
            </a:xfrm>
            <a:custGeom>
              <a:avLst/>
              <a:gdLst/>
              <a:ahLst/>
              <a:cxnLst/>
              <a:rect l="0" t="0" r="0" b="0"/>
              <a:pathLst>
                <a:path w="176914" h="249466">
                  <a:moveTo>
                    <a:pt x="136871" y="0"/>
                  </a:moveTo>
                  <a:lnTo>
                    <a:pt x="131281" y="16767"/>
                  </a:lnTo>
                  <a:lnTo>
                    <a:pt x="131657" y="34358"/>
                  </a:lnTo>
                  <a:lnTo>
                    <a:pt x="141429" y="85425"/>
                  </a:lnTo>
                  <a:lnTo>
                    <a:pt x="158066" y="146170"/>
                  </a:lnTo>
                  <a:lnTo>
                    <a:pt x="174324" y="208285"/>
                  </a:lnTo>
                  <a:lnTo>
                    <a:pt x="176913" y="235680"/>
                  </a:lnTo>
                  <a:lnTo>
                    <a:pt x="174094" y="243688"/>
                  </a:lnTo>
                  <a:lnTo>
                    <a:pt x="168705" y="247856"/>
                  </a:lnTo>
                  <a:lnTo>
                    <a:pt x="161603" y="249465"/>
                  </a:lnTo>
                  <a:lnTo>
                    <a:pt x="129251" y="246141"/>
                  </a:lnTo>
                  <a:lnTo>
                    <a:pt x="106578" y="234568"/>
                  </a:lnTo>
                  <a:lnTo>
                    <a:pt x="70963" y="214561"/>
                  </a:lnTo>
                  <a:lnTo>
                    <a:pt x="33895" y="20434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80891" y="71593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517761" y="819742"/>
              <a:ext cx="126344" cy="243637"/>
            </a:xfrm>
            <a:custGeom>
              <a:avLst/>
              <a:gdLst/>
              <a:ahLst/>
              <a:cxnLst/>
              <a:rect l="0" t="0" r="0" b="0"/>
              <a:pathLst>
                <a:path w="126344" h="243637">
                  <a:moveTo>
                    <a:pt x="0" y="117294"/>
                  </a:moveTo>
                  <a:lnTo>
                    <a:pt x="58618" y="117294"/>
                  </a:lnTo>
                  <a:lnTo>
                    <a:pt x="79085" y="111055"/>
                  </a:lnTo>
                  <a:lnTo>
                    <a:pt x="87818" y="106115"/>
                  </a:lnTo>
                  <a:lnTo>
                    <a:pt x="100642" y="91269"/>
                  </a:lnTo>
                  <a:lnTo>
                    <a:pt x="109071" y="71802"/>
                  </a:lnTo>
                  <a:lnTo>
                    <a:pt x="112817" y="47552"/>
                  </a:lnTo>
                  <a:lnTo>
                    <a:pt x="108243" y="27416"/>
                  </a:lnTo>
                  <a:lnTo>
                    <a:pt x="103748" y="18771"/>
                  </a:lnTo>
                  <a:lnTo>
                    <a:pt x="89395" y="6045"/>
                  </a:lnTo>
                  <a:lnTo>
                    <a:pt x="80653" y="1014"/>
                  </a:lnTo>
                  <a:lnTo>
                    <a:pt x="71317" y="0"/>
                  </a:lnTo>
                  <a:lnTo>
                    <a:pt x="51584" y="5112"/>
                  </a:lnTo>
                  <a:lnTo>
                    <a:pt x="20744" y="32322"/>
                  </a:lnTo>
                  <a:lnTo>
                    <a:pt x="9220" y="60031"/>
                  </a:lnTo>
                  <a:lnTo>
                    <a:pt x="1821" y="119891"/>
                  </a:lnTo>
                  <a:lnTo>
                    <a:pt x="11693" y="179420"/>
                  </a:lnTo>
                  <a:lnTo>
                    <a:pt x="14815" y="190297"/>
                  </a:lnTo>
                  <a:lnTo>
                    <a:pt x="27642" y="208621"/>
                  </a:lnTo>
                  <a:lnTo>
                    <a:pt x="45041" y="223394"/>
                  </a:lnTo>
                  <a:lnTo>
                    <a:pt x="64471" y="233860"/>
                  </a:lnTo>
                  <a:lnTo>
                    <a:pt x="126343" y="243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694532" y="871092"/>
              <a:ext cx="181200" cy="248106"/>
            </a:xfrm>
            <a:custGeom>
              <a:avLst/>
              <a:gdLst/>
              <a:ahLst/>
              <a:cxnLst/>
              <a:rect l="0" t="0" r="0" b="0"/>
              <a:pathLst>
                <a:path w="181200" h="248106">
                  <a:moveTo>
                    <a:pt x="96971" y="13301"/>
                  </a:moveTo>
                  <a:lnTo>
                    <a:pt x="85792" y="2123"/>
                  </a:lnTo>
                  <a:lnTo>
                    <a:pt x="78990" y="0"/>
                  </a:lnTo>
                  <a:lnTo>
                    <a:pt x="62073" y="760"/>
                  </a:lnTo>
                  <a:lnTo>
                    <a:pt x="45975" y="11237"/>
                  </a:lnTo>
                  <a:lnTo>
                    <a:pt x="16578" y="46559"/>
                  </a:lnTo>
                  <a:lnTo>
                    <a:pt x="881" y="76968"/>
                  </a:lnTo>
                  <a:lnTo>
                    <a:pt x="0" y="124972"/>
                  </a:lnTo>
                  <a:lnTo>
                    <a:pt x="12736" y="172471"/>
                  </a:lnTo>
                  <a:lnTo>
                    <a:pt x="31328" y="205002"/>
                  </a:lnTo>
                  <a:lnTo>
                    <a:pt x="57244" y="229459"/>
                  </a:lnTo>
                  <a:lnTo>
                    <a:pt x="92739" y="245934"/>
                  </a:lnTo>
                  <a:lnTo>
                    <a:pt x="116146" y="248105"/>
                  </a:lnTo>
                  <a:lnTo>
                    <a:pt x="171675" y="236874"/>
                  </a:lnTo>
                  <a:lnTo>
                    <a:pt x="181199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944629" y="536953"/>
              <a:ext cx="25859" cy="600125"/>
            </a:xfrm>
            <a:custGeom>
              <a:avLst/>
              <a:gdLst/>
              <a:ahLst/>
              <a:cxnLst/>
              <a:rect l="0" t="0" r="0" b="0"/>
              <a:pathLst>
                <a:path w="25859" h="600125">
                  <a:moveTo>
                    <a:pt x="25858" y="0"/>
                  </a:moveTo>
                  <a:lnTo>
                    <a:pt x="11204" y="55141"/>
                  </a:lnTo>
                  <a:lnTo>
                    <a:pt x="4528" y="96257"/>
                  </a:lnTo>
                  <a:lnTo>
                    <a:pt x="0" y="142217"/>
                  </a:lnTo>
                  <a:lnTo>
                    <a:pt x="2859" y="200975"/>
                  </a:lnTo>
                  <a:lnTo>
                    <a:pt x="4226" y="255430"/>
                  </a:lnTo>
                  <a:lnTo>
                    <a:pt x="5800" y="308610"/>
                  </a:lnTo>
                  <a:lnTo>
                    <a:pt x="11986" y="361411"/>
                  </a:lnTo>
                  <a:lnTo>
                    <a:pt x="14339" y="412931"/>
                  </a:lnTo>
                  <a:lnTo>
                    <a:pt x="18253" y="472854"/>
                  </a:lnTo>
                  <a:lnTo>
                    <a:pt x="24356" y="535340"/>
                  </a:lnTo>
                  <a:lnTo>
                    <a:pt x="25190" y="563143"/>
                  </a:lnTo>
                  <a:lnTo>
                    <a:pt x="2585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717803" y="684352"/>
              <a:ext cx="410613" cy="94757"/>
            </a:xfrm>
            <a:custGeom>
              <a:avLst/>
              <a:gdLst/>
              <a:ahLst/>
              <a:cxnLst/>
              <a:rect l="0" t="0" r="0" b="0"/>
              <a:pathLst>
                <a:path w="410613" h="94757">
                  <a:moveTo>
                    <a:pt x="410612" y="94756"/>
                  </a:moveTo>
                  <a:lnTo>
                    <a:pt x="383055" y="70710"/>
                  </a:lnTo>
                  <a:lnTo>
                    <a:pt x="337586" y="50457"/>
                  </a:lnTo>
                  <a:lnTo>
                    <a:pt x="276800" y="36527"/>
                  </a:lnTo>
                  <a:lnTo>
                    <a:pt x="226424" y="26161"/>
                  </a:lnTo>
                  <a:lnTo>
                    <a:pt x="176144" y="21399"/>
                  </a:lnTo>
                  <a:lnTo>
                    <a:pt x="116639" y="9903"/>
                  </a:lnTo>
                  <a:lnTo>
                    <a:pt x="59824" y="19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60718" y="1273948"/>
            <a:ext cx="1456211" cy="502464"/>
            <a:chOff x="1260718" y="1273948"/>
            <a:chExt cx="1456211" cy="502464"/>
          </a:xfrm>
        </p:grpSpPr>
        <p:sp>
          <p:nvSpPr>
            <p:cNvPr id="43" name="Freeform 42"/>
            <p:cNvSpPr/>
            <p:nvPr/>
          </p:nvSpPr>
          <p:spPr>
            <a:xfrm>
              <a:off x="1260718" y="1486848"/>
              <a:ext cx="283880" cy="289564"/>
            </a:xfrm>
            <a:custGeom>
              <a:avLst/>
              <a:gdLst/>
              <a:ahLst/>
              <a:cxnLst/>
              <a:rect l="0" t="0" r="0" b="0"/>
              <a:pathLst>
                <a:path w="283880" h="289564">
                  <a:moveTo>
                    <a:pt x="192214" y="29255"/>
                  </a:moveTo>
                  <a:lnTo>
                    <a:pt x="174233" y="13614"/>
                  </a:lnTo>
                  <a:lnTo>
                    <a:pt x="157317" y="5536"/>
                  </a:lnTo>
                  <a:lnTo>
                    <a:pt x="122473" y="0"/>
                  </a:lnTo>
                  <a:lnTo>
                    <a:pt x="99217" y="4945"/>
                  </a:lnTo>
                  <a:lnTo>
                    <a:pt x="46217" y="27657"/>
                  </a:lnTo>
                  <a:lnTo>
                    <a:pt x="29450" y="43753"/>
                  </a:lnTo>
                  <a:lnTo>
                    <a:pt x="12447" y="78134"/>
                  </a:lnTo>
                  <a:lnTo>
                    <a:pt x="0" y="117957"/>
                  </a:lnTo>
                  <a:lnTo>
                    <a:pt x="81" y="164982"/>
                  </a:lnTo>
                  <a:lnTo>
                    <a:pt x="13103" y="204781"/>
                  </a:lnTo>
                  <a:lnTo>
                    <a:pt x="39634" y="248501"/>
                  </a:lnTo>
                  <a:lnTo>
                    <a:pt x="57720" y="265518"/>
                  </a:lnTo>
                  <a:lnTo>
                    <a:pt x="93223" y="282663"/>
                  </a:lnTo>
                  <a:lnTo>
                    <a:pt x="133378" y="289563"/>
                  </a:lnTo>
                  <a:lnTo>
                    <a:pt x="169322" y="286018"/>
                  </a:lnTo>
                  <a:lnTo>
                    <a:pt x="191399" y="274393"/>
                  </a:lnTo>
                  <a:lnTo>
                    <a:pt x="243579" y="228303"/>
                  </a:lnTo>
                  <a:lnTo>
                    <a:pt x="266835" y="196247"/>
                  </a:lnTo>
                  <a:lnTo>
                    <a:pt x="280485" y="157633"/>
                  </a:lnTo>
                  <a:lnTo>
                    <a:pt x="283879" y="116556"/>
                  </a:lnTo>
                  <a:lnTo>
                    <a:pt x="276826" y="77089"/>
                  </a:lnTo>
                  <a:lnTo>
                    <a:pt x="266474" y="57924"/>
                  </a:lnTo>
                  <a:lnTo>
                    <a:pt x="241903" y="33980"/>
                  </a:lnTo>
                  <a:lnTo>
                    <a:pt x="212396" y="17657"/>
                  </a:lnTo>
                  <a:lnTo>
                    <a:pt x="194945" y="15522"/>
                  </a:lnTo>
                  <a:lnTo>
                    <a:pt x="171157" y="18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79885" y="1489019"/>
              <a:ext cx="186994" cy="279634"/>
            </a:xfrm>
            <a:custGeom>
              <a:avLst/>
              <a:gdLst/>
              <a:ahLst/>
              <a:cxnLst/>
              <a:rect l="0" t="0" r="0" b="0"/>
              <a:pathLst>
                <a:path w="186994" h="279634">
                  <a:moveTo>
                    <a:pt x="30975" y="79727"/>
                  </a:moveTo>
                  <a:lnTo>
                    <a:pt x="30975" y="142204"/>
                  </a:lnTo>
                  <a:lnTo>
                    <a:pt x="30975" y="198913"/>
                  </a:lnTo>
                  <a:lnTo>
                    <a:pt x="39308" y="260888"/>
                  </a:lnTo>
                  <a:lnTo>
                    <a:pt x="39358" y="279566"/>
                  </a:lnTo>
                  <a:lnTo>
                    <a:pt x="37733" y="279633"/>
                  </a:lnTo>
                  <a:lnTo>
                    <a:pt x="26720" y="254525"/>
                  </a:lnTo>
                  <a:lnTo>
                    <a:pt x="13280" y="200129"/>
                  </a:lnTo>
                  <a:lnTo>
                    <a:pt x="2480" y="139991"/>
                  </a:lnTo>
                  <a:lnTo>
                    <a:pt x="0" y="77723"/>
                  </a:lnTo>
                  <a:lnTo>
                    <a:pt x="5899" y="51930"/>
                  </a:lnTo>
                  <a:lnTo>
                    <a:pt x="22375" y="20798"/>
                  </a:lnTo>
                  <a:lnTo>
                    <a:pt x="28751" y="12365"/>
                  </a:lnTo>
                  <a:lnTo>
                    <a:pt x="48314" y="2995"/>
                  </a:lnTo>
                  <a:lnTo>
                    <a:pt x="71436" y="0"/>
                  </a:lnTo>
                  <a:lnTo>
                    <a:pt x="93411" y="2569"/>
                  </a:lnTo>
                  <a:lnTo>
                    <a:pt x="111757" y="10729"/>
                  </a:lnTo>
                  <a:lnTo>
                    <a:pt x="142598" y="35032"/>
                  </a:lnTo>
                  <a:lnTo>
                    <a:pt x="176268" y="90953"/>
                  </a:lnTo>
                  <a:lnTo>
                    <a:pt x="185159" y="127637"/>
                  </a:lnTo>
                  <a:lnTo>
                    <a:pt x="186993" y="180784"/>
                  </a:lnTo>
                  <a:lnTo>
                    <a:pt x="178374" y="227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69159" y="1316062"/>
              <a:ext cx="31297" cy="442198"/>
            </a:xfrm>
            <a:custGeom>
              <a:avLst/>
              <a:gdLst/>
              <a:ahLst/>
              <a:cxnLst/>
              <a:rect l="0" t="0" r="0" b="0"/>
              <a:pathLst>
                <a:path w="31297" h="442198">
                  <a:moveTo>
                    <a:pt x="10240" y="0"/>
                  </a:moveTo>
                  <a:lnTo>
                    <a:pt x="1906" y="48931"/>
                  </a:lnTo>
                  <a:lnTo>
                    <a:pt x="362" y="103015"/>
                  </a:lnTo>
                  <a:lnTo>
                    <a:pt x="0" y="146390"/>
                  </a:lnTo>
                  <a:lnTo>
                    <a:pt x="967" y="206761"/>
                  </a:lnTo>
                  <a:lnTo>
                    <a:pt x="8061" y="269739"/>
                  </a:lnTo>
                  <a:lnTo>
                    <a:pt x="12714" y="322078"/>
                  </a:lnTo>
                  <a:lnTo>
                    <a:pt x="18382" y="370341"/>
                  </a:lnTo>
                  <a:lnTo>
                    <a:pt x="23181" y="412327"/>
                  </a:lnTo>
                  <a:lnTo>
                    <a:pt x="3129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1471" y="149504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3" y="14654"/>
                  </a:lnTo>
                  <a:lnTo>
                    <a:pt x="164243" y="27028"/>
                  </a:lnTo>
                  <a:lnTo>
                    <a:pt x="102720" y="30686"/>
                  </a:lnTo>
                  <a:lnTo>
                    <a:pt x="45767" y="369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2265" y="1273948"/>
              <a:ext cx="374664" cy="431669"/>
            </a:xfrm>
            <a:custGeom>
              <a:avLst/>
              <a:gdLst/>
              <a:ahLst/>
              <a:cxnLst/>
              <a:rect l="0" t="0" r="0" b="0"/>
              <a:pathLst>
                <a:path w="374664" h="431669">
                  <a:moveTo>
                    <a:pt x="5589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6585" y="127234"/>
                  </a:lnTo>
                  <a:lnTo>
                    <a:pt x="26785" y="189777"/>
                  </a:lnTo>
                  <a:lnTo>
                    <a:pt x="37216" y="243403"/>
                  </a:lnTo>
                  <a:lnTo>
                    <a:pt x="47716" y="290878"/>
                  </a:lnTo>
                  <a:lnTo>
                    <a:pt x="55116" y="346279"/>
                  </a:lnTo>
                  <a:lnTo>
                    <a:pt x="63206" y="406222"/>
                  </a:lnTo>
                  <a:lnTo>
                    <a:pt x="65057" y="410025"/>
                  </a:lnTo>
                  <a:lnTo>
                    <a:pt x="66292" y="407881"/>
                  </a:lnTo>
                  <a:lnTo>
                    <a:pt x="68435" y="351110"/>
                  </a:lnTo>
                  <a:lnTo>
                    <a:pt x="71816" y="294829"/>
                  </a:lnTo>
                  <a:lnTo>
                    <a:pt x="83314" y="255813"/>
                  </a:lnTo>
                  <a:lnTo>
                    <a:pt x="88991" y="244241"/>
                  </a:lnTo>
                  <a:lnTo>
                    <a:pt x="96286" y="237697"/>
                  </a:lnTo>
                  <a:lnTo>
                    <a:pt x="104658" y="234504"/>
                  </a:lnTo>
                  <a:lnTo>
                    <a:pt x="113749" y="233545"/>
                  </a:lnTo>
                  <a:lnTo>
                    <a:pt x="133209" y="238718"/>
                  </a:lnTo>
                  <a:lnTo>
                    <a:pt x="152386" y="249986"/>
                  </a:lnTo>
                  <a:lnTo>
                    <a:pt x="168709" y="266693"/>
                  </a:lnTo>
                  <a:lnTo>
                    <a:pt x="193937" y="324646"/>
                  </a:lnTo>
                  <a:lnTo>
                    <a:pt x="202166" y="363693"/>
                  </a:lnTo>
                  <a:lnTo>
                    <a:pt x="204091" y="385079"/>
                  </a:lnTo>
                  <a:lnTo>
                    <a:pt x="204604" y="384231"/>
                  </a:lnTo>
                  <a:lnTo>
                    <a:pt x="204947" y="378986"/>
                  </a:lnTo>
                  <a:lnTo>
                    <a:pt x="222307" y="339287"/>
                  </a:lnTo>
                  <a:lnTo>
                    <a:pt x="255111" y="299082"/>
                  </a:lnTo>
                  <a:lnTo>
                    <a:pt x="298550" y="271554"/>
                  </a:lnTo>
                  <a:lnTo>
                    <a:pt x="339019" y="250519"/>
                  </a:lnTo>
                  <a:lnTo>
                    <a:pt x="369889" y="224180"/>
                  </a:lnTo>
                  <a:lnTo>
                    <a:pt x="373628" y="214964"/>
                  </a:lnTo>
                  <a:lnTo>
                    <a:pt x="374663" y="192246"/>
                  </a:lnTo>
                  <a:lnTo>
                    <a:pt x="370962" y="183146"/>
                  </a:lnTo>
                  <a:lnTo>
                    <a:pt x="357490" y="169915"/>
                  </a:lnTo>
                  <a:lnTo>
                    <a:pt x="336685" y="166375"/>
                  </a:lnTo>
                  <a:lnTo>
                    <a:pt x="324586" y="167068"/>
                  </a:lnTo>
                  <a:lnTo>
                    <a:pt x="301784" y="177198"/>
                  </a:lnTo>
                  <a:lnTo>
                    <a:pt x="264138" y="206707"/>
                  </a:lnTo>
                  <a:lnTo>
                    <a:pt x="247013" y="239191"/>
                  </a:lnTo>
                  <a:lnTo>
                    <a:pt x="240119" y="284041"/>
                  </a:lnTo>
                  <a:lnTo>
                    <a:pt x="246195" y="334787"/>
                  </a:lnTo>
                  <a:lnTo>
                    <a:pt x="256514" y="366698"/>
                  </a:lnTo>
                  <a:lnTo>
                    <a:pt x="287042" y="406403"/>
                  </a:lnTo>
                  <a:lnTo>
                    <a:pt x="34250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095378" y="1284476"/>
            <a:ext cx="1307706" cy="444048"/>
            <a:chOff x="3095378" y="1284476"/>
            <a:chExt cx="1307706" cy="444048"/>
          </a:xfrm>
        </p:grpSpPr>
        <p:sp>
          <p:nvSpPr>
            <p:cNvPr id="49" name="Freeform 48"/>
            <p:cNvSpPr/>
            <p:nvPr/>
          </p:nvSpPr>
          <p:spPr>
            <a:xfrm>
              <a:off x="3095378" y="1413245"/>
              <a:ext cx="266208" cy="266587"/>
            </a:xfrm>
            <a:custGeom>
              <a:avLst/>
              <a:gdLst/>
              <a:ahLst/>
              <a:cxnLst/>
              <a:rect l="0" t="0" r="0" b="0"/>
              <a:pathLst>
                <a:path w="266208" h="266587">
                  <a:moveTo>
                    <a:pt x="0" y="113387"/>
                  </a:moveTo>
                  <a:lnTo>
                    <a:pt x="62280" y="130175"/>
                  </a:lnTo>
                  <a:lnTo>
                    <a:pt x="119450" y="133600"/>
                  </a:lnTo>
                  <a:lnTo>
                    <a:pt x="181132" y="128688"/>
                  </a:lnTo>
                  <a:lnTo>
                    <a:pt x="218615" y="114151"/>
                  </a:lnTo>
                  <a:lnTo>
                    <a:pt x="246359" y="95026"/>
                  </a:lnTo>
                  <a:lnTo>
                    <a:pt x="263808" y="68952"/>
                  </a:lnTo>
                  <a:lnTo>
                    <a:pt x="266207" y="49184"/>
                  </a:lnTo>
                  <a:lnTo>
                    <a:pt x="265209" y="39000"/>
                  </a:lnTo>
                  <a:lnTo>
                    <a:pt x="261034" y="31040"/>
                  </a:lnTo>
                  <a:lnTo>
                    <a:pt x="247036" y="19076"/>
                  </a:lnTo>
                  <a:lnTo>
                    <a:pt x="219425" y="5764"/>
                  </a:lnTo>
                  <a:lnTo>
                    <a:pt x="177839" y="0"/>
                  </a:lnTo>
                  <a:lnTo>
                    <a:pt x="139650" y="3882"/>
                  </a:lnTo>
                  <a:lnTo>
                    <a:pt x="117049" y="15585"/>
                  </a:lnTo>
                  <a:lnTo>
                    <a:pt x="87714" y="41904"/>
                  </a:lnTo>
                  <a:lnTo>
                    <a:pt x="50762" y="92622"/>
                  </a:lnTo>
                  <a:lnTo>
                    <a:pt x="28753" y="145011"/>
                  </a:lnTo>
                  <a:lnTo>
                    <a:pt x="28926" y="182158"/>
                  </a:lnTo>
                  <a:lnTo>
                    <a:pt x="41976" y="222801"/>
                  </a:lnTo>
                  <a:lnTo>
                    <a:pt x="57260" y="244293"/>
                  </a:lnTo>
                  <a:lnTo>
                    <a:pt x="66250" y="253300"/>
                  </a:lnTo>
                  <a:lnTo>
                    <a:pt x="88716" y="263308"/>
                  </a:lnTo>
                  <a:lnTo>
                    <a:pt x="114298" y="266586"/>
                  </a:lnTo>
                  <a:lnTo>
                    <a:pt x="168850" y="259159"/>
                  </a:lnTo>
                  <a:lnTo>
                    <a:pt x="210570" y="250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1385" y="1470877"/>
              <a:ext cx="260947" cy="248302"/>
            </a:xfrm>
            <a:custGeom>
              <a:avLst/>
              <a:gdLst/>
              <a:ahLst/>
              <a:cxnLst/>
              <a:rect l="0" t="0" r="0" b="0"/>
              <a:pathLst>
                <a:path w="260947" h="248302">
                  <a:moveTo>
                    <a:pt x="155661" y="118926"/>
                  </a:moveTo>
                  <a:lnTo>
                    <a:pt x="170315" y="74963"/>
                  </a:lnTo>
                  <a:lnTo>
                    <a:pt x="170753" y="54933"/>
                  </a:lnTo>
                  <a:lnTo>
                    <a:pt x="165878" y="35502"/>
                  </a:lnTo>
                  <a:lnTo>
                    <a:pt x="155913" y="19068"/>
                  </a:lnTo>
                  <a:lnTo>
                    <a:pt x="140565" y="7084"/>
                  </a:lnTo>
                  <a:lnTo>
                    <a:pt x="131559" y="2251"/>
                  </a:lnTo>
                  <a:lnTo>
                    <a:pt x="112194" y="0"/>
                  </a:lnTo>
                  <a:lnTo>
                    <a:pt x="93058" y="4069"/>
                  </a:lnTo>
                  <a:lnTo>
                    <a:pt x="61710" y="25745"/>
                  </a:lnTo>
                  <a:lnTo>
                    <a:pt x="47225" y="41247"/>
                  </a:lnTo>
                  <a:lnTo>
                    <a:pt x="17408" y="97114"/>
                  </a:lnTo>
                  <a:lnTo>
                    <a:pt x="2833" y="141003"/>
                  </a:lnTo>
                  <a:lnTo>
                    <a:pt x="0" y="166563"/>
                  </a:lnTo>
                  <a:lnTo>
                    <a:pt x="4980" y="190401"/>
                  </a:lnTo>
                  <a:lnTo>
                    <a:pt x="20938" y="220432"/>
                  </a:lnTo>
                  <a:lnTo>
                    <a:pt x="34953" y="235399"/>
                  </a:lnTo>
                  <a:lnTo>
                    <a:pt x="52880" y="245951"/>
                  </a:lnTo>
                  <a:lnTo>
                    <a:pt x="72546" y="248301"/>
                  </a:lnTo>
                  <a:lnTo>
                    <a:pt x="82704" y="247290"/>
                  </a:lnTo>
                  <a:lnTo>
                    <a:pt x="100229" y="236808"/>
                  </a:lnTo>
                  <a:lnTo>
                    <a:pt x="130544" y="201482"/>
                  </a:lnTo>
                  <a:lnTo>
                    <a:pt x="158506" y="139836"/>
                  </a:lnTo>
                  <a:lnTo>
                    <a:pt x="164672" y="98793"/>
                  </a:lnTo>
                  <a:lnTo>
                    <a:pt x="165740" y="115560"/>
                  </a:lnTo>
                  <a:lnTo>
                    <a:pt x="168396" y="148994"/>
                  </a:lnTo>
                  <a:lnTo>
                    <a:pt x="182961" y="180477"/>
                  </a:lnTo>
                  <a:lnTo>
                    <a:pt x="195481" y="197365"/>
                  </a:lnTo>
                  <a:lnTo>
                    <a:pt x="203265" y="201634"/>
                  </a:lnTo>
                  <a:lnTo>
                    <a:pt x="221272" y="203258"/>
                  </a:lnTo>
                  <a:lnTo>
                    <a:pt x="260946" y="192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95502" y="1473989"/>
              <a:ext cx="126343" cy="196044"/>
            </a:xfrm>
            <a:custGeom>
              <a:avLst/>
              <a:gdLst/>
              <a:ahLst/>
              <a:cxnLst/>
              <a:rect l="0" t="0" r="0" b="0"/>
              <a:pathLst>
                <a:path w="126343" h="196044">
                  <a:moveTo>
                    <a:pt x="0" y="84228"/>
                  </a:moveTo>
                  <a:lnTo>
                    <a:pt x="3120" y="133159"/>
                  </a:lnTo>
                  <a:lnTo>
                    <a:pt x="9065" y="192289"/>
                  </a:lnTo>
                  <a:lnTo>
                    <a:pt x="8383" y="196043"/>
                  </a:lnTo>
                  <a:lnTo>
                    <a:pt x="4506" y="184617"/>
                  </a:lnTo>
                  <a:lnTo>
                    <a:pt x="593" y="121654"/>
                  </a:lnTo>
                  <a:lnTo>
                    <a:pt x="5706" y="60815"/>
                  </a:lnTo>
                  <a:lnTo>
                    <a:pt x="14625" y="38337"/>
                  </a:lnTo>
                  <a:lnTo>
                    <a:pt x="20278" y="29068"/>
                  </a:lnTo>
                  <a:lnTo>
                    <a:pt x="39039" y="15649"/>
                  </a:lnTo>
                  <a:lnTo>
                    <a:pt x="62974" y="69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70745" y="1316062"/>
              <a:ext cx="19556" cy="379027"/>
            </a:xfrm>
            <a:custGeom>
              <a:avLst/>
              <a:gdLst/>
              <a:ahLst/>
              <a:cxnLst/>
              <a:rect l="0" t="0" r="0" b="0"/>
              <a:pathLst>
                <a:path w="19556" h="379027">
                  <a:moveTo>
                    <a:pt x="19555" y="0"/>
                  </a:moveTo>
                  <a:lnTo>
                    <a:pt x="11222" y="48931"/>
                  </a:lnTo>
                  <a:lnTo>
                    <a:pt x="9460" y="108061"/>
                  </a:lnTo>
                  <a:lnTo>
                    <a:pt x="3566" y="161869"/>
                  </a:lnTo>
                  <a:lnTo>
                    <a:pt x="0" y="216677"/>
                  </a:lnTo>
                  <a:lnTo>
                    <a:pt x="4532" y="269961"/>
                  </a:lnTo>
                  <a:lnTo>
                    <a:pt x="8139" y="330793"/>
                  </a:lnTo>
                  <a:lnTo>
                    <a:pt x="90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06072" y="148451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3412" y="16788"/>
                  </a:lnTo>
                  <a:lnTo>
                    <a:pt x="58884" y="20213"/>
                  </a:lnTo>
                  <a:lnTo>
                    <a:pt x="21737" y="239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06114" y="1284476"/>
              <a:ext cx="178985" cy="444048"/>
            </a:xfrm>
            <a:custGeom>
              <a:avLst/>
              <a:gdLst/>
              <a:ahLst/>
              <a:cxnLst/>
              <a:rect l="0" t="0" r="0" b="0"/>
              <a:pathLst>
                <a:path w="178985" h="444048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065" y="221246"/>
                  </a:lnTo>
                  <a:lnTo>
                    <a:pt x="15684" y="278724"/>
                  </a:lnTo>
                  <a:lnTo>
                    <a:pt x="19465" y="338389"/>
                  </a:lnTo>
                  <a:lnTo>
                    <a:pt x="20585" y="389342"/>
                  </a:lnTo>
                  <a:lnTo>
                    <a:pt x="25860" y="441462"/>
                  </a:lnTo>
                  <a:lnTo>
                    <a:pt x="23089" y="444047"/>
                  </a:lnTo>
                  <a:lnTo>
                    <a:pt x="18902" y="443430"/>
                  </a:lnTo>
                  <a:lnTo>
                    <a:pt x="11130" y="430267"/>
                  </a:lnTo>
                  <a:lnTo>
                    <a:pt x="4947" y="407649"/>
                  </a:lnTo>
                  <a:lnTo>
                    <a:pt x="4096" y="348589"/>
                  </a:lnTo>
                  <a:lnTo>
                    <a:pt x="14847" y="291515"/>
                  </a:lnTo>
                  <a:lnTo>
                    <a:pt x="30395" y="254831"/>
                  </a:lnTo>
                  <a:lnTo>
                    <a:pt x="49820" y="227324"/>
                  </a:lnTo>
                  <a:lnTo>
                    <a:pt x="57779" y="222909"/>
                  </a:lnTo>
                  <a:lnTo>
                    <a:pt x="75983" y="221123"/>
                  </a:lnTo>
                  <a:lnTo>
                    <a:pt x="105961" y="232284"/>
                  </a:lnTo>
                  <a:lnTo>
                    <a:pt x="131481" y="250409"/>
                  </a:lnTo>
                  <a:lnTo>
                    <a:pt x="153861" y="276187"/>
                  </a:lnTo>
                  <a:lnTo>
                    <a:pt x="169721" y="311641"/>
                  </a:lnTo>
                  <a:lnTo>
                    <a:pt x="177154" y="364372"/>
                  </a:lnTo>
                  <a:lnTo>
                    <a:pt x="17898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90383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63336" y="2537367"/>
            <a:ext cx="2495255" cy="863338"/>
            <a:chOff x="863336" y="2537367"/>
            <a:chExt cx="2495255" cy="863338"/>
          </a:xfrm>
        </p:grpSpPr>
        <p:sp>
          <p:nvSpPr>
            <p:cNvPr id="57" name="Freeform 56"/>
            <p:cNvSpPr/>
            <p:nvPr/>
          </p:nvSpPr>
          <p:spPr>
            <a:xfrm>
              <a:off x="1105497" y="2674238"/>
              <a:ext cx="10524" cy="368498"/>
            </a:xfrm>
            <a:custGeom>
              <a:avLst/>
              <a:gdLst/>
              <a:ahLst/>
              <a:cxnLst/>
              <a:rect l="0" t="0" r="0" b="0"/>
              <a:pathLst>
                <a:path w="10524" h="368498">
                  <a:moveTo>
                    <a:pt x="10523" y="0"/>
                  </a:moveTo>
                  <a:lnTo>
                    <a:pt x="1458" y="58617"/>
                  </a:lnTo>
                  <a:lnTo>
                    <a:pt x="284" y="121196"/>
                  </a:lnTo>
                  <a:lnTo>
                    <a:pt x="80" y="172520"/>
                  </a:lnTo>
                  <a:lnTo>
                    <a:pt x="20" y="223602"/>
                  </a:lnTo>
                  <a:lnTo>
                    <a:pt x="0" y="283378"/>
                  </a:lnTo>
                  <a:lnTo>
                    <a:pt x="5585" y="340245"/>
                  </a:lnTo>
                  <a:lnTo>
                    <a:pt x="1052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3336" y="2663709"/>
              <a:ext cx="484312" cy="73701"/>
            </a:xfrm>
            <a:custGeom>
              <a:avLst/>
              <a:gdLst/>
              <a:ahLst/>
              <a:cxnLst/>
              <a:rect l="0" t="0" r="0" b="0"/>
              <a:pathLst>
                <a:path w="484312" h="73701">
                  <a:moveTo>
                    <a:pt x="484311" y="0"/>
                  </a:moveTo>
                  <a:lnTo>
                    <a:pt x="425694" y="5590"/>
                  </a:lnTo>
                  <a:lnTo>
                    <a:pt x="365455" y="17959"/>
                  </a:lnTo>
                  <a:lnTo>
                    <a:pt x="311095" y="31667"/>
                  </a:lnTo>
                  <a:lnTo>
                    <a:pt x="258683" y="39019"/>
                  </a:lnTo>
                  <a:lnTo>
                    <a:pt x="208058" y="44317"/>
                  </a:lnTo>
                  <a:lnTo>
                    <a:pt x="161473" y="53295"/>
                  </a:lnTo>
                  <a:lnTo>
                    <a:pt x="109455" y="63365"/>
                  </a:lnTo>
                  <a:lnTo>
                    <a:pt x="49957" y="7165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27229" y="2674238"/>
              <a:ext cx="319567" cy="368498"/>
            </a:xfrm>
            <a:custGeom>
              <a:avLst/>
              <a:gdLst/>
              <a:ahLst/>
              <a:cxnLst/>
              <a:rect l="0" t="0" r="0" b="0"/>
              <a:pathLst>
                <a:path w="319567" h="368498">
                  <a:moveTo>
                    <a:pt x="9890" y="0"/>
                  </a:moveTo>
                  <a:lnTo>
                    <a:pt x="4301" y="16768"/>
                  </a:lnTo>
                  <a:lnTo>
                    <a:pt x="8345" y="75445"/>
                  </a:lnTo>
                  <a:lnTo>
                    <a:pt x="9432" y="122570"/>
                  </a:lnTo>
                  <a:lnTo>
                    <a:pt x="6635" y="177867"/>
                  </a:lnTo>
                  <a:lnTo>
                    <a:pt x="1516" y="231296"/>
                  </a:lnTo>
                  <a:lnTo>
                    <a:pt x="0" y="281052"/>
                  </a:lnTo>
                  <a:lnTo>
                    <a:pt x="5077" y="339786"/>
                  </a:lnTo>
                  <a:lnTo>
                    <a:pt x="5511" y="344677"/>
                  </a:lnTo>
                  <a:lnTo>
                    <a:pt x="4631" y="343259"/>
                  </a:lnTo>
                  <a:lnTo>
                    <a:pt x="1703" y="329204"/>
                  </a:lnTo>
                  <a:lnTo>
                    <a:pt x="1225" y="296154"/>
                  </a:lnTo>
                  <a:lnTo>
                    <a:pt x="14107" y="236745"/>
                  </a:lnTo>
                  <a:lnTo>
                    <a:pt x="35982" y="191694"/>
                  </a:lnTo>
                  <a:lnTo>
                    <a:pt x="49173" y="174494"/>
                  </a:lnTo>
                  <a:lnTo>
                    <a:pt x="75341" y="157247"/>
                  </a:lnTo>
                  <a:lnTo>
                    <a:pt x="86280" y="156304"/>
                  </a:lnTo>
                  <a:lnTo>
                    <a:pt x="110911" y="161495"/>
                  </a:lnTo>
                  <a:lnTo>
                    <a:pt x="120521" y="168495"/>
                  </a:lnTo>
                  <a:lnTo>
                    <a:pt x="139636" y="199533"/>
                  </a:lnTo>
                  <a:lnTo>
                    <a:pt x="160322" y="252617"/>
                  </a:lnTo>
                  <a:lnTo>
                    <a:pt x="175163" y="308437"/>
                  </a:lnTo>
                  <a:lnTo>
                    <a:pt x="176931" y="325426"/>
                  </a:lnTo>
                  <a:lnTo>
                    <a:pt x="187797" y="282491"/>
                  </a:lnTo>
                  <a:lnTo>
                    <a:pt x="211105" y="244924"/>
                  </a:lnTo>
                  <a:lnTo>
                    <a:pt x="225661" y="230518"/>
                  </a:lnTo>
                  <a:lnTo>
                    <a:pt x="284087" y="196834"/>
                  </a:lnTo>
                  <a:lnTo>
                    <a:pt x="304891" y="187697"/>
                  </a:lnTo>
                  <a:lnTo>
                    <a:pt x="311842" y="180114"/>
                  </a:lnTo>
                  <a:lnTo>
                    <a:pt x="319566" y="159209"/>
                  </a:lnTo>
                  <a:lnTo>
                    <a:pt x="319286" y="149423"/>
                  </a:lnTo>
                  <a:lnTo>
                    <a:pt x="312735" y="132311"/>
                  </a:lnTo>
                  <a:lnTo>
                    <a:pt x="298906" y="120026"/>
                  </a:lnTo>
                  <a:lnTo>
                    <a:pt x="290305" y="115112"/>
                  </a:lnTo>
                  <a:lnTo>
                    <a:pt x="271389" y="112772"/>
                  </a:lnTo>
                  <a:lnTo>
                    <a:pt x="251284" y="116801"/>
                  </a:lnTo>
                  <a:lnTo>
                    <a:pt x="230650" y="126391"/>
                  </a:lnTo>
                  <a:lnTo>
                    <a:pt x="216020" y="141572"/>
                  </a:lnTo>
                  <a:lnTo>
                    <a:pt x="187120" y="186406"/>
                  </a:lnTo>
                  <a:lnTo>
                    <a:pt x="182115" y="235776"/>
                  </a:lnTo>
                  <a:lnTo>
                    <a:pt x="188691" y="285629"/>
                  </a:lnTo>
                  <a:lnTo>
                    <a:pt x="198931" y="311779"/>
                  </a:lnTo>
                  <a:lnTo>
                    <a:pt x="223440" y="340644"/>
                  </a:lnTo>
                  <a:lnTo>
                    <a:pt x="27310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74031" y="2926922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9575" y="24047"/>
                  </a:lnTo>
                  <a:lnTo>
                    <a:pt x="39403" y="5959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10860" y="2874279"/>
              <a:ext cx="210571" cy="526426"/>
            </a:xfrm>
            <a:custGeom>
              <a:avLst/>
              <a:gdLst/>
              <a:ahLst/>
              <a:cxnLst/>
              <a:rect l="0" t="0" r="0" b="0"/>
              <a:pathLst>
                <a:path w="210571" h="526426">
                  <a:moveTo>
                    <a:pt x="210570" y="0"/>
                  </a:moveTo>
                  <a:lnTo>
                    <a:pt x="183036" y="63450"/>
                  </a:lnTo>
                  <a:lnTo>
                    <a:pt x="157178" y="112127"/>
                  </a:lnTo>
                  <a:lnTo>
                    <a:pt x="134179" y="166974"/>
                  </a:lnTo>
                  <a:lnTo>
                    <a:pt x="103963" y="230046"/>
                  </a:lnTo>
                  <a:lnTo>
                    <a:pt x="84516" y="292395"/>
                  </a:lnTo>
                  <a:lnTo>
                    <a:pt x="59483" y="347124"/>
                  </a:lnTo>
                  <a:lnTo>
                    <a:pt x="39043" y="405631"/>
                  </a:lnTo>
                  <a:lnTo>
                    <a:pt x="17417" y="467383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01562" y="2741894"/>
              <a:ext cx="133253" cy="219668"/>
            </a:xfrm>
            <a:custGeom>
              <a:avLst/>
              <a:gdLst/>
              <a:ahLst/>
              <a:cxnLst/>
              <a:rect l="0" t="0" r="0" b="0"/>
              <a:pathLst>
                <a:path w="133253" h="219668">
                  <a:moveTo>
                    <a:pt x="119951" y="69214"/>
                  </a:moveTo>
                  <a:lnTo>
                    <a:pt x="131129" y="58036"/>
                  </a:lnTo>
                  <a:lnTo>
                    <a:pt x="133252" y="51234"/>
                  </a:lnTo>
                  <a:lnTo>
                    <a:pt x="132491" y="34317"/>
                  </a:lnTo>
                  <a:lnTo>
                    <a:pt x="125134" y="18220"/>
                  </a:lnTo>
                  <a:lnTo>
                    <a:pt x="119897" y="10651"/>
                  </a:lnTo>
                  <a:lnTo>
                    <a:pt x="111726" y="5606"/>
                  </a:lnTo>
                  <a:lnTo>
                    <a:pt x="90169" y="0"/>
                  </a:lnTo>
                  <a:lnTo>
                    <a:pt x="57314" y="2433"/>
                  </a:lnTo>
                  <a:lnTo>
                    <a:pt x="39080" y="13797"/>
                  </a:lnTo>
                  <a:lnTo>
                    <a:pt x="24346" y="31716"/>
                  </a:lnTo>
                  <a:lnTo>
                    <a:pt x="5356" y="84467"/>
                  </a:lnTo>
                  <a:lnTo>
                    <a:pt x="0" y="114598"/>
                  </a:lnTo>
                  <a:lnTo>
                    <a:pt x="6093" y="162537"/>
                  </a:lnTo>
                  <a:lnTo>
                    <a:pt x="13195" y="183221"/>
                  </a:lnTo>
                  <a:lnTo>
                    <a:pt x="24150" y="200213"/>
                  </a:lnTo>
                  <a:lnTo>
                    <a:pt x="39938" y="212444"/>
                  </a:lnTo>
                  <a:lnTo>
                    <a:pt x="49061" y="217343"/>
                  </a:lnTo>
                  <a:lnTo>
                    <a:pt x="68557" y="219667"/>
                  </a:lnTo>
                  <a:lnTo>
                    <a:pt x="109422" y="216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83519" y="2769243"/>
              <a:ext cx="190679" cy="208859"/>
            </a:xfrm>
            <a:custGeom>
              <a:avLst/>
              <a:gdLst/>
              <a:ahLst/>
              <a:cxnLst/>
              <a:rect l="0" t="0" r="0" b="0"/>
              <a:pathLst>
                <a:path w="190679" h="208859">
                  <a:moveTo>
                    <a:pt x="74864" y="94508"/>
                  </a:moveTo>
                  <a:lnTo>
                    <a:pt x="91632" y="88919"/>
                  </a:lnTo>
                  <a:lnTo>
                    <a:pt x="97741" y="82593"/>
                  </a:lnTo>
                  <a:lnTo>
                    <a:pt x="107648" y="63086"/>
                  </a:lnTo>
                  <a:lnTo>
                    <a:pt x="109712" y="38818"/>
                  </a:lnTo>
                  <a:lnTo>
                    <a:pt x="108624" y="25796"/>
                  </a:lnTo>
                  <a:lnTo>
                    <a:pt x="104390" y="15945"/>
                  </a:lnTo>
                  <a:lnTo>
                    <a:pt x="90326" y="1879"/>
                  </a:lnTo>
                  <a:lnTo>
                    <a:pt x="82833" y="0"/>
                  </a:lnTo>
                  <a:lnTo>
                    <a:pt x="75497" y="1087"/>
                  </a:lnTo>
                  <a:lnTo>
                    <a:pt x="68267" y="4151"/>
                  </a:lnTo>
                  <a:lnTo>
                    <a:pt x="46913" y="25232"/>
                  </a:lnTo>
                  <a:lnTo>
                    <a:pt x="11710" y="77153"/>
                  </a:lnTo>
                  <a:lnTo>
                    <a:pt x="4685" y="89957"/>
                  </a:lnTo>
                  <a:lnTo>
                    <a:pt x="0" y="116662"/>
                  </a:lnTo>
                  <a:lnTo>
                    <a:pt x="6524" y="166344"/>
                  </a:lnTo>
                  <a:lnTo>
                    <a:pt x="21340" y="199241"/>
                  </a:lnTo>
                  <a:lnTo>
                    <a:pt x="28653" y="205274"/>
                  </a:lnTo>
                  <a:lnTo>
                    <a:pt x="37037" y="208127"/>
                  </a:lnTo>
                  <a:lnTo>
                    <a:pt x="46137" y="208858"/>
                  </a:lnTo>
                  <a:lnTo>
                    <a:pt x="62486" y="203432"/>
                  </a:lnTo>
                  <a:lnTo>
                    <a:pt x="70122" y="198709"/>
                  </a:lnTo>
                  <a:lnTo>
                    <a:pt x="81725" y="184104"/>
                  </a:lnTo>
                  <a:lnTo>
                    <a:pt x="109247" y="122521"/>
                  </a:lnTo>
                  <a:lnTo>
                    <a:pt x="118221" y="104618"/>
                  </a:lnTo>
                  <a:lnTo>
                    <a:pt x="118977" y="104758"/>
                  </a:lnTo>
                  <a:lnTo>
                    <a:pt x="118310" y="108360"/>
                  </a:lnTo>
                  <a:lnTo>
                    <a:pt x="122962" y="130198"/>
                  </a:lnTo>
                  <a:lnTo>
                    <a:pt x="137338" y="158895"/>
                  </a:lnTo>
                  <a:lnTo>
                    <a:pt x="162005" y="184035"/>
                  </a:lnTo>
                  <a:lnTo>
                    <a:pt x="190678" y="199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89664" y="2778984"/>
              <a:ext cx="152990" cy="211009"/>
            </a:xfrm>
            <a:custGeom>
              <a:avLst/>
              <a:gdLst/>
              <a:ahLst/>
              <a:cxnLst/>
              <a:rect l="0" t="0" r="0" b="0"/>
              <a:pathLst>
                <a:path w="152990" h="211009">
                  <a:moveTo>
                    <a:pt x="5589" y="32124"/>
                  </a:moveTo>
                  <a:lnTo>
                    <a:pt x="0" y="90741"/>
                  </a:lnTo>
                  <a:lnTo>
                    <a:pt x="4442" y="143745"/>
                  </a:lnTo>
                  <a:lnTo>
                    <a:pt x="19939" y="205617"/>
                  </a:lnTo>
                  <a:lnTo>
                    <a:pt x="21005" y="210957"/>
                  </a:lnTo>
                  <a:lnTo>
                    <a:pt x="20546" y="211008"/>
                  </a:lnTo>
                  <a:lnTo>
                    <a:pt x="11403" y="180283"/>
                  </a:lnTo>
                  <a:lnTo>
                    <a:pt x="7312" y="142574"/>
                  </a:lnTo>
                  <a:lnTo>
                    <a:pt x="17278" y="96176"/>
                  </a:lnTo>
                  <a:lnTo>
                    <a:pt x="48318" y="33627"/>
                  </a:lnTo>
                  <a:lnTo>
                    <a:pt x="63185" y="14075"/>
                  </a:lnTo>
                  <a:lnTo>
                    <a:pt x="81490" y="1486"/>
                  </a:lnTo>
                  <a:lnTo>
                    <a:pt x="91285" y="0"/>
                  </a:lnTo>
                  <a:lnTo>
                    <a:pt x="111527" y="4589"/>
                  </a:lnTo>
                  <a:lnTo>
                    <a:pt x="119498" y="11428"/>
                  </a:lnTo>
                  <a:lnTo>
                    <a:pt x="131475" y="31505"/>
                  </a:lnTo>
                  <a:lnTo>
                    <a:pt x="141460" y="83691"/>
                  </a:lnTo>
                  <a:lnTo>
                    <a:pt x="150364" y="139753"/>
                  </a:lnTo>
                  <a:lnTo>
                    <a:pt x="152989" y="168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26922" y="2537367"/>
              <a:ext cx="224317" cy="381892"/>
            </a:xfrm>
            <a:custGeom>
              <a:avLst/>
              <a:gdLst/>
              <a:ahLst/>
              <a:cxnLst/>
              <a:rect l="0" t="0" r="0" b="0"/>
              <a:pathLst>
                <a:path w="224317" h="381892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7475" y="209818"/>
                  </a:lnTo>
                  <a:lnTo>
                    <a:pt x="18826" y="258051"/>
                  </a:lnTo>
                  <a:lnTo>
                    <a:pt x="15634" y="320512"/>
                  </a:lnTo>
                  <a:lnTo>
                    <a:pt x="17477" y="346001"/>
                  </a:lnTo>
                  <a:lnTo>
                    <a:pt x="13107" y="377300"/>
                  </a:lnTo>
                  <a:lnTo>
                    <a:pt x="12248" y="375536"/>
                  </a:lnTo>
                  <a:lnTo>
                    <a:pt x="11675" y="369680"/>
                  </a:lnTo>
                  <a:lnTo>
                    <a:pt x="30466" y="313700"/>
                  </a:lnTo>
                  <a:lnTo>
                    <a:pt x="50155" y="253787"/>
                  </a:lnTo>
                  <a:lnTo>
                    <a:pt x="81315" y="205776"/>
                  </a:lnTo>
                  <a:lnTo>
                    <a:pt x="101261" y="193622"/>
                  </a:lnTo>
                  <a:lnTo>
                    <a:pt x="125723" y="185490"/>
                  </a:lnTo>
                  <a:lnTo>
                    <a:pt x="152193" y="181876"/>
                  </a:lnTo>
                  <a:lnTo>
                    <a:pt x="173316" y="186509"/>
                  </a:lnTo>
                  <a:lnTo>
                    <a:pt x="205941" y="208547"/>
                  </a:lnTo>
                  <a:lnTo>
                    <a:pt x="217481" y="227999"/>
                  </a:lnTo>
                  <a:lnTo>
                    <a:pt x="222196" y="239737"/>
                  </a:lnTo>
                  <a:lnTo>
                    <a:pt x="224316" y="265257"/>
                  </a:lnTo>
                  <a:lnTo>
                    <a:pt x="220189" y="289858"/>
                  </a:lnTo>
                  <a:lnTo>
                    <a:pt x="210556" y="308590"/>
                  </a:lnTo>
                  <a:lnTo>
                    <a:pt x="162591" y="354130"/>
                  </a:lnTo>
                  <a:lnTo>
                    <a:pt x="125183" y="374065"/>
                  </a:lnTo>
                  <a:lnTo>
                    <a:pt x="104770" y="381891"/>
                  </a:lnTo>
                  <a:lnTo>
                    <a:pt x="62369" y="38169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64563" y="2732003"/>
              <a:ext cx="194028" cy="219257"/>
            </a:xfrm>
            <a:custGeom>
              <a:avLst/>
              <a:gdLst/>
              <a:ahLst/>
              <a:cxnLst/>
              <a:rect l="0" t="0" r="0" b="0"/>
              <a:pathLst>
                <a:path w="194028" h="219257">
                  <a:moveTo>
                    <a:pt x="4514" y="79105"/>
                  </a:moveTo>
                  <a:lnTo>
                    <a:pt x="41992" y="70772"/>
                  </a:lnTo>
                  <a:lnTo>
                    <a:pt x="87826" y="63421"/>
                  </a:lnTo>
                  <a:lnTo>
                    <a:pt x="141264" y="38970"/>
                  </a:lnTo>
                  <a:lnTo>
                    <a:pt x="151833" y="34801"/>
                  </a:lnTo>
                  <a:lnTo>
                    <a:pt x="157709" y="28512"/>
                  </a:lnTo>
                  <a:lnTo>
                    <a:pt x="160456" y="20810"/>
                  </a:lnTo>
                  <a:lnTo>
                    <a:pt x="161118" y="12166"/>
                  </a:lnTo>
                  <a:lnTo>
                    <a:pt x="156880" y="6403"/>
                  </a:lnTo>
                  <a:lnTo>
                    <a:pt x="139693" y="0"/>
                  </a:lnTo>
                  <a:lnTo>
                    <a:pt x="103709" y="1984"/>
                  </a:lnTo>
                  <a:lnTo>
                    <a:pt x="69000" y="9981"/>
                  </a:lnTo>
                  <a:lnTo>
                    <a:pt x="42079" y="25349"/>
                  </a:lnTo>
                  <a:lnTo>
                    <a:pt x="29789" y="41176"/>
                  </a:lnTo>
                  <a:lnTo>
                    <a:pt x="8579" y="97421"/>
                  </a:lnTo>
                  <a:lnTo>
                    <a:pt x="0" y="130936"/>
                  </a:lnTo>
                  <a:lnTo>
                    <a:pt x="1728" y="152444"/>
                  </a:lnTo>
                  <a:lnTo>
                    <a:pt x="9515" y="170582"/>
                  </a:lnTo>
                  <a:lnTo>
                    <a:pt x="33578" y="201290"/>
                  </a:lnTo>
                  <a:lnTo>
                    <a:pt x="59529" y="217214"/>
                  </a:lnTo>
                  <a:lnTo>
                    <a:pt x="82388" y="219256"/>
                  </a:lnTo>
                  <a:lnTo>
                    <a:pt x="140779" y="211034"/>
                  </a:lnTo>
                  <a:lnTo>
                    <a:pt x="194027" y="194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679825" y="2590010"/>
            <a:ext cx="4214523" cy="789638"/>
            <a:chOff x="3679825" y="2590010"/>
            <a:chExt cx="4214523" cy="789638"/>
          </a:xfrm>
        </p:grpSpPr>
        <p:sp>
          <p:nvSpPr>
            <p:cNvPr id="68" name="Freeform 67"/>
            <p:cNvSpPr/>
            <p:nvPr/>
          </p:nvSpPr>
          <p:spPr>
            <a:xfrm>
              <a:off x="3679825" y="2744940"/>
              <a:ext cx="175800" cy="615031"/>
            </a:xfrm>
            <a:custGeom>
              <a:avLst/>
              <a:gdLst/>
              <a:ahLst/>
              <a:cxnLst/>
              <a:rect l="0" t="0" r="0" b="0"/>
              <a:pathLst>
                <a:path w="175800" h="615031">
                  <a:moveTo>
                    <a:pt x="36734" y="118811"/>
                  </a:moveTo>
                  <a:lnTo>
                    <a:pt x="42323" y="177428"/>
                  </a:lnTo>
                  <a:lnTo>
                    <a:pt x="45799" y="223396"/>
                  </a:lnTo>
                  <a:lnTo>
                    <a:pt x="46829" y="279651"/>
                  </a:lnTo>
                  <a:lnTo>
                    <a:pt x="47134" y="329594"/>
                  </a:lnTo>
                  <a:lnTo>
                    <a:pt x="54473" y="381156"/>
                  </a:lnTo>
                  <a:lnTo>
                    <a:pt x="57136" y="441427"/>
                  </a:lnTo>
                  <a:lnTo>
                    <a:pt x="57597" y="499840"/>
                  </a:lnTo>
                  <a:lnTo>
                    <a:pt x="54614" y="555362"/>
                  </a:lnTo>
                  <a:lnTo>
                    <a:pt x="43126" y="610455"/>
                  </a:lnTo>
                  <a:lnTo>
                    <a:pt x="39825" y="615030"/>
                  </a:lnTo>
                  <a:lnTo>
                    <a:pt x="36455" y="614570"/>
                  </a:lnTo>
                  <a:lnTo>
                    <a:pt x="33039" y="610754"/>
                  </a:lnTo>
                  <a:lnTo>
                    <a:pt x="22641" y="583027"/>
                  </a:lnTo>
                  <a:lnTo>
                    <a:pt x="15883" y="525670"/>
                  </a:lnTo>
                  <a:lnTo>
                    <a:pt x="7616" y="468760"/>
                  </a:lnTo>
                  <a:lnTo>
                    <a:pt x="5880" y="414352"/>
                  </a:lnTo>
                  <a:lnTo>
                    <a:pt x="2246" y="361187"/>
                  </a:lnTo>
                  <a:lnTo>
                    <a:pt x="0" y="308389"/>
                  </a:lnTo>
                  <a:lnTo>
                    <a:pt x="3623" y="255701"/>
                  </a:lnTo>
                  <a:lnTo>
                    <a:pt x="4697" y="199925"/>
                  </a:lnTo>
                  <a:lnTo>
                    <a:pt x="8134" y="145185"/>
                  </a:lnTo>
                  <a:lnTo>
                    <a:pt x="19777" y="84766"/>
                  </a:lnTo>
                  <a:lnTo>
                    <a:pt x="35479" y="47502"/>
                  </a:lnTo>
                  <a:lnTo>
                    <a:pt x="54950" y="19823"/>
                  </a:lnTo>
                  <a:lnTo>
                    <a:pt x="81126" y="2394"/>
                  </a:lnTo>
                  <a:lnTo>
                    <a:pt x="100917" y="0"/>
                  </a:lnTo>
                  <a:lnTo>
                    <a:pt x="120242" y="4005"/>
                  </a:lnTo>
                  <a:lnTo>
                    <a:pt x="136630" y="13584"/>
                  </a:lnTo>
                  <a:lnTo>
                    <a:pt x="159010" y="37720"/>
                  </a:lnTo>
                  <a:lnTo>
                    <a:pt x="174869" y="67098"/>
                  </a:lnTo>
                  <a:lnTo>
                    <a:pt x="175799" y="109208"/>
                  </a:lnTo>
                  <a:lnTo>
                    <a:pt x="163076" y="153140"/>
                  </a:lnTo>
                  <a:lnTo>
                    <a:pt x="144489" y="184615"/>
                  </a:lnTo>
                  <a:lnTo>
                    <a:pt x="118574" y="208758"/>
                  </a:lnTo>
                  <a:lnTo>
                    <a:pt x="83080" y="225140"/>
                  </a:lnTo>
                  <a:lnTo>
                    <a:pt x="26206" y="234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49029" y="2800580"/>
              <a:ext cx="20215" cy="178985"/>
            </a:xfrm>
            <a:custGeom>
              <a:avLst/>
              <a:gdLst/>
              <a:ahLst/>
              <a:cxnLst/>
              <a:rect l="0" t="0" r="0" b="0"/>
              <a:pathLst>
                <a:path w="20215" h="178985">
                  <a:moveTo>
                    <a:pt x="20214" y="0"/>
                  </a:moveTo>
                  <a:lnTo>
                    <a:pt x="3426" y="55045"/>
                  </a:lnTo>
                  <a:lnTo>
                    <a:pt x="0" y="106452"/>
                  </a:lnTo>
                  <a:lnTo>
                    <a:pt x="2526" y="144625"/>
                  </a:lnTo>
                  <a:lnTo>
                    <a:pt x="968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58715" y="2674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29663" y="2767893"/>
              <a:ext cx="129094" cy="229251"/>
            </a:xfrm>
            <a:custGeom>
              <a:avLst/>
              <a:gdLst/>
              <a:ahLst/>
              <a:cxnLst/>
              <a:rect l="0" t="0" r="0" b="0"/>
              <a:pathLst>
                <a:path w="129094" h="229251">
                  <a:moveTo>
                    <a:pt x="97508" y="64272"/>
                  </a:moveTo>
                  <a:lnTo>
                    <a:pt x="103097" y="47505"/>
                  </a:lnTo>
                  <a:lnTo>
                    <a:pt x="102721" y="29914"/>
                  </a:lnTo>
                  <a:lnTo>
                    <a:pt x="100984" y="20310"/>
                  </a:lnTo>
                  <a:lnTo>
                    <a:pt x="96316" y="12737"/>
                  </a:lnTo>
                  <a:lnTo>
                    <a:pt x="81770" y="1204"/>
                  </a:lnTo>
                  <a:lnTo>
                    <a:pt x="72978" y="0"/>
                  </a:lnTo>
                  <a:lnTo>
                    <a:pt x="53850" y="4901"/>
                  </a:lnTo>
                  <a:lnTo>
                    <a:pt x="36770" y="17998"/>
                  </a:lnTo>
                  <a:lnTo>
                    <a:pt x="22550" y="35517"/>
                  </a:lnTo>
                  <a:lnTo>
                    <a:pt x="0" y="85702"/>
                  </a:lnTo>
                  <a:lnTo>
                    <a:pt x="116" y="122615"/>
                  </a:lnTo>
                  <a:lnTo>
                    <a:pt x="11806" y="175839"/>
                  </a:lnTo>
                  <a:lnTo>
                    <a:pt x="22763" y="199256"/>
                  </a:lnTo>
                  <a:lnTo>
                    <a:pt x="38552" y="215122"/>
                  </a:lnTo>
                  <a:lnTo>
                    <a:pt x="58437" y="224903"/>
                  </a:lnTo>
                  <a:lnTo>
                    <a:pt x="82873" y="229250"/>
                  </a:lnTo>
                  <a:lnTo>
                    <a:pt x="103092" y="224944"/>
                  </a:lnTo>
                  <a:lnTo>
                    <a:pt x="129093" y="211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34667" y="2590010"/>
              <a:ext cx="18847" cy="368498"/>
            </a:xfrm>
            <a:custGeom>
              <a:avLst/>
              <a:gdLst/>
              <a:ahLst/>
              <a:cxnLst/>
              <a:rect l="0" t="0" r="0" b="0"/>
              <a:pathLst>
                <a:path w="18847" h="368498">
                  <a:moveTo>
                    <a:pt x="18846" y="0"/>
                  </a:moveTo>
                  <a:lnTo>
                    <a:pt x="10513" y="52050"/>
                  </a:lnTo>
                  <a:lnTo>
                    <a:pt x="8968" y="108229"/>
                  </a:lnTo>
                  <a:lnTo>
                    <a:pt x="8510" y="169328"/>
                  </a:lnTo>
                  <a:lnTo>
                    <a:pt x="5255" y="228766"/>
                  </a:lnTo>
                  <a:lnTo>
                    <a:pt x="0" y="283422"/>
                  </a:lnTo>
                  <a:lnTo>
                    <a:pt x="3815" y="343114"/>
                  </a:lnTo>
                  <a:lnTo>
                    <a:pt x="831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58756" y="2726880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36293" y="3120"/>
                  </a:lnTo>
                  <a:lnTo>
                    <a:pt x="82982" y="17959"/>
                  </a:lnTo>
                  <a:lnTo>
                    <a:pt x="46554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61232" y="2800580"/>
              <a:ext cx="134437" cy="186157"/>
            </a:xfrm>
            <a:custGeom>
              <a:avLst/>
              <a:gdLst/>
              <a:ahLst/>
              <a:cxnLst/>
              <a:rect l="0" t="0" r="0" b="0"/>
              <a:pathLst>
                <a:path w="134437" h="186157">
                  <a:moveTo>
                    <a:pt x="18623" y="0"/>
                  </a:moveTo>
                  <a:lnTo>
                    <a:pt x="1834" y="62280"/>
                  </a:lnTo>
                  <a:lnTo>
                    <a:pt x="0" y="101382"/>
                  </a:lnTo>
                  <a:lnTo>
                    <a:pt x="12387" y="157413"/>
                  </a:lnTo>
                  <a:lnTo>
                    <a:pt x="17975" y="165774"/>
                  </a:lnTo>
                  <a:lnTo>
                    <a:pt x="33542" y="178182"/>
                  </a:lnTo>
                  <a:lnTo>
                    <a:pt x="67627" y="186156"/>
                  </a:lnTo>
                  <a:lnTo>
                    <a:pt x="78198" y="183765"/>
                  </a:lnTo>
                  <a:lnTo>
                    <a:pt x="96183" y="171751"/>
                  </a:lnTo>
                  <a:lnTo>
                    <a:pt x="113873" y="145256"/>
                  </a:lnTo>
                  <a:lnTo>
                    <a:pt x="129161" y="103692"/>
                  </a:lnTo>
                  <a:lnTo>
                    <a:pt x="133394" y="51634"/>
                  </a:lnTo>
                  <a:lnTo>
                    <a:pt x="13443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69367" y="2779523"/>
              <a:ext cx="84230" cy="202941"/>
            </a:xfrm>
            <a:custGeom>
              <a:avLst/>
              <a:gdLst/>
              <a:ahLst/>
              <a:cxnLst/>
              <a:rect l="0" t="0" r="0" b="0"/>
              <a:pathLst>
                <a:path w="84230" h="202941">
                  <a:moveTo>
                    <a:pt x="0" y="115813"/>
                  </a:moveTo>
                  <a:lnTo>
                    <a:pt x="17959" y="176924"/>
                  </a:lnTo>
                  <a:lnTo>
                    <a:pt x="25859" y="202940"/>
                  </a:lnTo>
                  <a:lnTo>
                    <a:pt x="9989" y="147915"/>
                  </a:lnTo>
                  <a:lnTo>
                    <a:pt x="5609" y="125402"/>
                  </a:lnTo>
                  <a:lnTo>
                    <a:pt x="15239" y="64665"/>
                  </a:lnTo>
                  <a:lnTo>
                    <a:pt x="30512" y="37617"/>
                  </a:lnTo>
                  <a:lnTo>
                    <a:pt x="49855" y="14785"/>
                  </a:lnTo>
                  <a:lnTo>
                    <a:pt x="63492" y="657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06238" y="2779166"/>
              <a:ext cx="137445" cy="210928"/>
            </a:xfrm>
            <a:custGeom>
              <a:avLst/>
              <a:gdLst/>
              <a:ahLst/>
              <a:cxnLst/>
              <a:rect l="0" t="0" r="0" b="0"/>
              <a:pathLst>
                <a:path w="137445" h="210928">
                  <a:moveTo>
                    <a:pt x="0" y="95113"/>
                  </a:moveTo>
                  <a:lnTo>
                    <a:pt x="37478" y="103447"/>
                  </a:lnTo>
                  <a:lnTo>
                    <a:pt x="61111" y="102327"/>
                  </a:lnTo>
                  <a:lnTo>
                    <a:pt x="92976" y="88542"/>
                  </a:lnTo>
                  <a:lnTo>
                    <a:pt x="132665" y="56106"/>
                  </a:lnTo>
                  <a:lnTo>
                    <a:pt x="136406" y="48051"/>
                  </a:lnTo>
                  <a:lnTo>
                    <a:pt x="137444" y="29743"/>
                  </a:lnTo>
                  <a:lnTo>
                    <a:pt x="130886" y="13028"/>
                  </a:lnTo>
                  <a:lnTo>
                    <a:pt x="125862" y="5295"/>
                  </a:lnTo>
                  <a:lnTo>
                    <a:pt x="117833" y="1309"/>
                  </a:lnTo>
                  <a:lnTo>
                    <a:pt x="96434" y="0"/>
                  </a:lnTo>
                  <a:lnTo>
                    <a:pt x="77564" y="6438"/>
                  </a:lnTo>
                  <a:lnTo>
                    <a:pt x="61379" y="18267"/>
                  </a:lnTo>
                  <a:lnTo>
                    <a:pt x="40283" y="44658"/>
                  </a:lnTo>
                  <a:lnTo>
                    <a:pt x="18231" y="95401"/>
                  </a:lnTo>
                  <a:lnTo>
                    <a:pt x="18400" y="137963"/>
                  </a:lnTo>
                  <a:lnTo>
                    <a:pt x="31448" y="176440"/>
                  </a:lnTo>
                  <a:lnTo>
                    <a:pt x="46732" y="192870"/>
                  </a:lnTo>
                  <a:lnTo>
                    <a:pt x="64054" y="202901"/>
                  </a:lnTo>
                  <a:lnTo>
                    <a:pt x="94756" y="210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88223" y="2773385"/>
              <a:ext cx="192148" cy="245346"/>
            </a:xfrm>
            <a:custGeom>
              <a:avLst/>
              <a:gdLst/>
              <a:ahLst/>
              <a:cxnLst/>
              <a:rect l="0" t="0" r="0" b="0"/>
              <a:pathLst>
                <a:path w="192148" h="245346">
                  <a:moveTo>
                    <a:pt x="154968" y="16666"/>
                  </a:moveTo>
                  <a:lnTo>
                    <a:pt x="143790" y="5488"/>
                  </a:lnTo>
                  <a:lnTo>
                    <a:pt x="122704" y="0"/>
                  </a:lnTo>
                  <a:lnTo>
                    <a:pt x="81068" y="30"/>
                  </a:lnTo>
                  <a:lnTo>
                    <a:pt x="54273" y="5763"/>
                  </a:lnTo>
                  <a:lnTo>
                    <a:pt x="30666" y="16110"/>
                  </a:lnTo>
                  <a:lnTo>
                    <a:pt x="3235" y="40678"/>
                  </a:lnTo>
                  <a:lnTo>
                    <a:pt x="0" y="49052"/>
                  </a:lnTo>
                  <a:lnTo>
                    <a:pt x="184" y="56974"/>
                  </a:lnTo>
                  <a:lnTo>
                    <a:pt x="6626" y="72016"/>
                  </a:lnTo>
                  <a:lnTo>
                    <a:pt x="17289" y="86500"/>
                  </a:lnTo>
                  <a:lnTo>
                    <a:pt x="42035" y="102219"/>
                  </a:lnTo>
                  <a:lnTo>
                    <a:pt x="103629" y="121664"/>
                  </a:lnTo>
                  <a:lnTo>
                    <a:pt x="141707" y="135514"/>
                  </a:lnTo>
                  <a:lnTo>
                    <a:pt x="180425" y="161155"/>
                  </a:lnTo>
                  <a:lnTo>
                    <a:pt x="189679" y="181099"/>
                  </a:lnTo>
                  <a:lnTo>
                    <a:pt x="192147" y="192969"/>
                  </a:lnTo>
                  <a:lnTo>
                    <a:pt x="191452" y="203222"/>
                  </a:lnTo>
                  <a:lnTo>
                    <a:pt x="184441" y="220852"/>
                  </a:lnTo>
                  <a:lnTo>
                    <a:pt x="170407" y="233368"/>
                  </a:lnTo>
                  <a:lnTo>
                    <a:pt x="161751" y="238343"/>
                  </a:lnTo>
                  <a:lnTo>
                    <a:pt x="121623" y="245345"/>
                  </a:lnTo>
                  <a:lnTo>
                    <a:pt x="83867" y="241830"/>
                  </a:lnTo>
                  <a:lnTo>
                    <a:pt x="49683" y="22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06362" y="2926922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0"/>
                  </a:moveTo>
                  <a:lnTo>
                    <a:pt x="60214" y="60214"/>
                  </a:lnTo>
                  <a:lnTo>
                    <a:pt x="7370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85306" y="2874279"/>
              <a:ext cx="178985" cy="389556"/>
            </a:xfrm>
            <a:custGeom>
              <a:avLst/>
              <a:gdLst/>
              <a:ahLst/>
              <a:cxnLst/>
              <a:rect l="0" t="0" r="0" b="0"/>
              <a:pathLst>
                <a:path w="178985" h="389556">
                  <a:moveTo>
                    <a:pt x="178984" y="0"/>
                  </a:moveTo>
                  <a:lnTo>
                    <a:pt x="163343" y="26387"/>
                  </a:lnTo>
                  <a:lnTo>
                    <a:pt x="144140" y="88902"/>
                  </a:lnTo>
                  <a:lnTo>
                    <a:pt x="122256" y="135786"/>
                  </a:lnTo>
                  <a:lnTo>
                    <a:pt x="99135" y="186722"/>
                  </a:lnTo>
                  <a:lnTo>
                    <a:pt x="71877" y="238859"/>
                  </a:lnTo>
                  <a:lnTo>
                    <a:pt x="40800" y="300473"/>
                  </a:lnTo>
                  <a:lnTo>
                    <a:pt x="19064" y="35458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85347" y="2959848"/>
              <a:ext cx="221099" cy="125002"/>
            </a:xfrm>
            <a:custGeom>
              <a:avLst/>
              <a:gdLst/>
              <a:ahLst/>
              <a:cxnLst/>
              <a:rect l="0" t="0" r="0" b="0"/>
              <a:pathLst>
                <a:path w="221099" h="125002">
                  <a:moveTo>
                    <a:pt x="0" y="9188"/>
                  </a:moveTo>
                  <a:lnTo>
                    <a:pt x="0" y="67805"/>
                  </a:lnTo>
                  <a:lnTo>
                    <a:pt x="5589" y="108184"/>
                  </a:lnTo>
                  <a:lnTo>
                    <a:pt x="7235" y="111450"/>
                  </a:lnTo>
                  <a:lnTo>
                    <a:pt x="21788" y="50714"/>
                  </a:lnTo>
                  <a:lnTo>
                    <a:pt x="29571" y="31153"/>
                  </a:lnTo>
                  <a:lnTo>
                    <a:pt x="40829" y="14661"/>
                  </a:lnTo>
                  <a:lnTo>
                    <a:pt x="48276" y="10497"/>
                  </a:lnTo>
                  <a:lnTo>
                    <a:pt x="65910" y="8990"/>
                  </a:lnTo>
                  <a:lnTo>
                    <a:pt x="74356" y="13735"/>
                  </a:lnTo>
                  <a:lnTo>
                    <a:pt x="89979" y="31486"/>
                  </a:lnTo>
                  <a:lnTo>
                    <a:pt x="98482" y="54973"/>
                  </a:lnTo>
                  <a:lnTo>
                    <a:pt x="100750" y="67787"/>
                  </a:lnTo>
                  <a:lnTo>
                    <a:pt x="103431" y="72821"/>
                  </a:lnTo>
                  <a:lnTo>
                    <a:pt x="106389" y="72667"/>
                  </a:lnTo>
                  <a:lnTo>
                    <a:pt x="112795" y="63137"/>
                  </a:lnTo>
                  <a:lnTo>
                    <a:pt x="129558" y="31543"/>
                  </a:lnTo>
                  <a:lnTo>
                    <a:pt x="155053" y="2425"/>
                  </a:lnTo>
                  <a:lnTo>
                    <a:pt x="163030" y="0"/>
                  </a:lnTo>
                  <a:lnTo>
                    <a:pt x="181252" y="3544"/>
                  </a:lnTo>
                  <a:lnTo>
                    <a:pt x="197930" y="16038"/>
                  </a:lnTo>
                  <a:lnTo>
                    <a:pt x="205653" y="24283"/>
                  </a:lnTo>
                  <a:lnTo>
                    <a:pt x="214234" y="45923"/>
                  </a:lnTo>
                  <a:lnTo>
                    <a:pt x="220194" y="106962"/>
                  </a:lnTo>
                  <a:lnTo>
                    <a:pt x="221098" y="12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82340" y="2674238"/>
              <a:ext cx="180027" cy="427218"/>
            </a:xfrm>
            <a:custGeom>
              <a:avLst/>
              <a:gdLst/>
              <a:ahLst/>
              <a:cxnLst/>
              <a:rect l="0" t="0" r="0" b="0"/>
              <a:pathLst>
                <a:path w="180027" h="427218">
                  <a:moveTo>
                    <a:pt x="8333" y="0"/>
                  </a:moveTo>
                  <a:lnTo>
                    <a:pt x="0" y="48931"/>
                  </a:lnTo>
                  <a:lnTo>
                    <a:pt x="1575" y="103015"/>
                  </a:lnTo>
                  <a:lnTo>
                    <a:pt x="6331" y="161544"/>
                  </a:lnTo>
                  <a:lnTo>
                    <a:pt x="7740" y="211642"/>
                  </a:lnTo>
                  <a:lnTo>
                    <a:pt x="11277" y="260411"/>
                  </a:lnTo>
                  <a:lnTo>
                    <a:pt x="16614" y="310735"/>
                  </a:lnTo>
                  <a:lnTo>
                    <a:pt x="21316" y="363861"/>
                  </a:lnTo>
                  <a:lnTo>
                    <a:pt x="24632" y="393343"/>
                  </a:lnTo>
                  <a:lnTo>
                    <a:pt x="22206" y="418144"/>
                  </a:lnTo>
                  <a:lnTo>
                    <a:pt x="19922" y="422653"/>
                  </a:lnTo>
                  <a:lnTo>
                    <a:pt x="17228" y="422148"/>
                  </a:lnTo>
                  <a:lnTo>
                    <a:pt x="14263" y="418303"/>
                  </a:lnTo>
                  <a:lnTo>
                    <a:pt x="15680" y="384944"/>
                  </a:lnTo>
                  <a:lnTo>
                    <a:pt x="26639" y="330845"/>
                  </a:lnTo>
                  <a:lnTo>
                    <a:pt x="37804" y="297290"/>
                  </a:lnTo>
                  <a:lnTo>
                    <a:pt x="49118" y="279918"/>
                  </a:lnTo>
                  <a:lnTo>
                    <a:pt x="65064" y="267518"/>
                  </a:lnTo>
                  <a:lnTo>
                    <a:pt x="85020" y="259277"/>
                  </a:lnTo>
                  <a:lnTo>
                    <a:pt x="109487" y="255614"/>
                  </a:lnTo>
                  <a:lnTo>
                    <a:pt x="129720" y="260225"/>
                  </a:lnTo>
                  <a:lnTo>
                    <a:pt x="161772" y="282249"/>
                  </a:lnTo>
                  <a:lnTo>
                    <a:pt x="173235" y="301699"/>
                  </a:lnTo>
                  <a:lnTo>
                    <a:pt x="177929" y="313437"/>
                  </a:lnTo>
                  <a:lnTo>
                    <a:pt x="180026" y="338957"/>
                  </a:lnTo>
                  <a:lnTo>
                    <a:pt x="175888" y="364727"/>
                  </a:lnTo>
                  <a:lnTo>
                    <a:pt x="166250" y="387878"/>
                  </a:lnTo>
                  <a:lnTo>
                    <a:pt x="142081" y="415054"/>
                  </a:lnTo>
                  <a:lnTo>
                    <a:pt x="119639" y="424284"/>
                  </a:lnTo>
                  <a:lnTo>
                    <a:pt x="95237" y="427217"/>
                  </a:lnTo>
                  <a:lnTo>
                    <a:pt x="72694" y="424621"/>
                  </a:lnTo>
                  <a:lnTo>
                    <a:pt x="1886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95783" y="2947979"/>
              <a:ext cx="129048" cy="189808"/>
            </a:xfrm>
            <a:custGeom>
              <a:avLst/>
              <a:gdLst/>
              <a:ahLst/>
              <a:cxnLst/>
              <a:rect l="0" t="0" r="0" b="0"/>
              <a:pathLst>
                <a:path w="129048" h="189808">
                  <a:moveTo>
                    <a:pt x="100217" y="31585"/>
                  </a:moveTo>
                  <a:lnTo>
                    <a:pt x="89039" y="20407"/>
                  </a:lnTo>
                  <a:lnTo>
                    <a:pt x="71073" y="14919"/>
                  </a:lnTo>
                  <a:lnTo>
                    <a:pt x="59730" y="13456"/>
                  </a:lnTo>
                  <a:lnTo>
                    <a:pt x="40888" y="18069"/>
                  </a:lnTo>
                  <a:lnTo>
                    <a:pt x="24716" y="29087"/>
                  </a:lnTo>
                  <a:lnTo>
                    <a:pt x="9729" y="45683"/>
                  </a:lnTo>
                  <a:lnTo>
                    <a:pt x="1508" y="70996"/>
                  </a:lnTo>
                  <a:lnTo>
                    <a:pt x="0" y="115013"/>
                  </a:lnTo>
                  <a:lnTo>
                    <a:pt x="6543" y="142364"/>
                  </a:lnTo>
                  <a:lnTo>
                    <a:pt x="21149" y="166218"/>
                  </a:lnTo>
                  <a:lnTo>
                    <a:pt x="39340" y="182279"/>
                  </a:lnTo>
                  <a:lnTo>
                    <a:pt x="49103" y="188200"/>
                  </a:lnTo>
                  <a:lnTo>
                    <a:pt x="59122" y="189807"/>
                  </a:lnTo>
                  <a:lnTo>
                    <a:pt x="79613" y="185354"/>
                  </a:lnTo>
                  <a:lnTo>
                    <a:pt x="110880" y="164104"/>
                  </a:lnTo>
                  <a:lnTo>
                    <a:pt x="122504" y="139226"/>
                  </a:lnTo>
                  <a:lnTo>
                    <a:pt x="129047" y="92335"/>
                  </a:lnTo>
                  <a:lnTo>
                    <a:pt x="128238" y="60925"/>
                  </a:lnTo>
                  <a:lnTo>
                    <a:pt x="120080" y="35267"/>
                  </a:lnTo>
                  <a:lnTo>
                    <a:pt x="105535" y="18404"/>
                  </a:lnTo>
                  <a:lnTo>
                    <a:pt x="791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80228" y="2716352"/>
              <a:ext cx="9879" cy="421141"/>
            </a:xfrm>
            <a:custGeom>
              <a:avLst/>
              <a:gdLst/>
              <a:ahLst/>
              <a:cxnLst/>
              <a:rect l="0" t="0" r="0" b="0"/>
              <a:pathLst>
                <a:path w="9879" h="421141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3" y="163089"/>
                  </a:lnTo>
                  <a:lnTo>
                    <a:pt x="9878" y="215219"/>
                  </a:lnTo>
                  <a:lnTo>
                    <a:pt x="7216" y="265760"/>
                  </a:lnTo>
                  <a:lnTo>
                    <a:pt x="2138" y="312320"/>
                  </a:lnTo>
                  <a:lnTo>
                    <a:pt x="633" y="36433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52007" y="2955734"/>
              <a:ext cx="154958" cy="218781"/>
            </a:xfrm>
            <a:custGeom>
              <a:avLst/>
              <a:gdLst/>
              <a:ahLst/>
              <a:cxnLst/>
              <a:rect l="0" t="0" r="0" b="0"/>
              <a:pathLst>
                <a:path w="154958" h="218781">
                  <a:moveTo>
                    <a:pt x="96677" y="13302"/>
                  </a:moveTo>
                  <a:lnTo>
                    <a:pt x="85498" y="2124"/>
                  </a:lnTo>
                  <a:lnTo>
                    <a:pt x="78696" y="0"/>
                  </a:lnTo>
                  <a:lnTo>
                    <a:pt x="61779" y="761"/>
                  </a:lnTo>
                  <a:lnTo>
                    <a:pt x="26935" y="13356"/>
                  </a:lnTo>
                  <a:lnTo>
                    <a:pt x="9918" y="28534"/>
                  </a:lnTo>
                  <a:lnTo>
                    <a:pt x="3742" y="37494"/>
                  </a:lnTo>
                  <a:lnTo>
                    <a:pt x="0" y="56809"/>
                  </a:lnTo>
                  <a:lnTo>
                    <a:pt x="640" y="66873"/>
                  </a:lnTo>
                  <a:lnTo>
                    <a:pt x="10709" y="84295"/>
                  </a:lnTo>
                  <a:lnTo>
                    <a:pt x="26884" y="98667"/>
                  </a:lnTo>
                  <a:lnTo>
                    <a:pt x="45770" y="108954"/>
                  </a:lnTo>
                  <a:lnTo>
                    <a:pt x="105239" y="120438"/>
                  </a:lnTo>
                  <a:lnTo>
                    <a:pt x="116423" y="123330"/>
                  </a:lnTo>
                  <a:lnTo>
                    <a:pt x="135089" y="135903"/>
                  </a:lnTo>
                  <a:lnTo>
                    <a:pt x="143342" y="144169"/>
                  </a:lnTo>
                  <a:lnTo>
                    <a:pt x="152512" y="165831"/>
                  </a:lnTo>
                  <a:lnTo>
                    <a:pt x="154957" y="178159"/>
                  </a:lnTo>
                  <a:lnTo>
                    <a:pt x="154248" y="188717"/>
                  </a:lnTo>
                  <a:lnTo>
                    <a:pt x="147220" y="206688"/>
                  </a:lnTo>
                  <a:lnTo>
                    <a:pt x="139731" y="212416"/>
                  </a:lnTo>
                  <a:lnTo>
                    <a:pt x="118931" y="218780"/>
                  </a:lnTo>
                  <a:lnTo>
                    <a:pt x="66274" y="214868"/>
                  </a:lnTo>
                  <a:lnTo>
                    <a:pt x="54563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75026" y="3148020"/>
              <a:ext cx="38884" cy="178986"/>
            </a:xfrm>
            <a:custGeom>
              <a:avLst/>
              <a:gdLst/>
              <a:ahLst/>
              <a:cxnLst/>
              <a:rect l="0" t="0" r="0" b="0"/>
              <a:pathLst>
                <a:path w="38884" h="178986">
                  <a:moveTo>
                    <a:pt x="0" y="0"/>
                  </a:moveTo>
                  <a:lnTo>
                    <a:pt x="27511" y="53875"/>
                  </a:lnTo>
                  <a:lnTo>
                    <a:pt x="38883" y="98120"/>
                  </a:lnTo>
                  <a:lnTo>
                    <a:pt x="38036" y="134748"/>
                  </a:lnTo>
                  <a:lnTo>
                    <a:pt x="32113" y="154645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56327" y="2899387"/>
              <a:ext cx="225724" cy="276202"/>
            </a:xfrm>
            <a:custGeom>
              <a:avLst/>
              <a:gdLst/>
              <a:ahLst/>
              <a:cxnLst/>
              <a:rect l="0" t="0" r="0" b="0"/>
              <a:pathLst>
                <a:path w="225724" h="276202">
                  <a:moveTo>
                    <a:pt x="192481" y="59120"/>
                  </a:moveTo>
                  <a:lnTo>
                    <a:pt x="143580" y="16459"/>
                  </a:lnTo>
                  <a:lnTo>
                    <a:pt x="118105" y="5064"/>
                  </a:lnTo>
                  <a:lnTo>
                    <a:pt x="87285" y="0"/>
                  </a:lnTo>
                  <a:lnTo>
                    <a:pt x="60330" y="3989"/>
                  </a:lnTo>
                  <a:lnTo>
                    <a:pt x="28544" y="19389"/>
                  </a:lnTo>
                  <a:lnTo>
                    <a:pt x="13165" y="33273"/>
                  </a:lnTo>
                  <a:lnTo>
                    <a:pt x="2430" y="51142"/>
                  </a:lnTo>
                  <a:lnTo>
                    <a:pt x="0" y="73902"/>
                  </a:lnTo>
                  <a:lnTo>
                    <a:pt x="7971" y="121052"/>
                  </a:lnTo>
                  <a:lnTo>
                    <a:pt x="13323" y="129654"/>
                  </a:lnTo>
                  <a:lnTo>
                    <a:pt x="28627" y="142331"/>
                  </a:lnTo>
                  <a:lnTo>
                    <a:pt x="91846" y="155476"/>
                  </a:lnTo>
                  <a:lnTo>
                    <a:pt x="147126" y="168231"/>
                  </a:lnTo>
                  <a:lnTo>
                    <a:pt x="190672" y="183185"/>
                  </a:lnTo>
                  <a:lnTo>
                    <a:pt x="207664" y="194589"/>
                  </a:lnTo>
                  <a:lnTo>
                    <a:pt x="219896" y="210576"/>
                  </a:lnTo>
                  <a:lnTo>
                    <a:pt x="224796" y="219752"/>
                  </a:lnTo>
                  <a:lnTo>
                    <a:pt x="225723" y="228209"/>
                  </a:lnTo>
                  <a:lnTo>
                    <a:pt x="220513" y="243845"/>
                  </a:lnTo>
                  <a:lnTo>
                    <a:pt x="198837" y="265802"/>
                  </a:lnTo>
                  <a:lnTo>
                    <a:pt x="176979" y="273811"/>
                  </a:lnTo>
                  <a:lnTo>
                    <a:pt x="152836" y="276201"/>
                  </a:lnTo>
                  <a:lnTo>
                    <a:pt x="98049" y="265190"/>
                  </a:lnTo>
                  <a:lnTo>
                    <a:pt x="55611" y="24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02101" y="2758466"/>
              <a:ext cx="146749" cy="410612"/>
            </a:xfrm>
            <a:custGeom>
              <a:avLst/>
              <a:gdLst/>
              <a:ahLst/>
              <a:cxnLst/>
              <a:rect l="0" t="0" r="0" b="0"/>
              <a:pathLst>
                <a:path w="146749" h="410612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453" y="194676"/>
                  </a:lnTo>
                  <a:lnTo>
                    <a:pt x="15045" y="248625"/>
                  </a:lnTo>
                  <a:lnTo>
                    <a:pt x="18817" y="301654"/>
                  </a:lnTo>
                  <a:lnTo>
                    <a:pt x="26158" y="362399"/>
                  </a:lnTo>
                  <a:lnTo>
                    <a:pt x="23743" y="386844"/>
                  </a:lnTo>
                  <a:lnTo>
                    <a:pt x="22630" y="388917"/>
                  </a:lnTo>
                  <a:lnTo>
                    <a:pt x="20699" y="340843"/>
                  </a:lnTo>
                  <a:lnTo>
                    <a:pt x="26083" y="306491"/>
                  </a:lnTo>
                  <a:lnTo>
                    <a:pt x="40676" y="279675"/>
                  </a:lnTo>
                  <a:lnTo>
                    <a:pt x="56321" y="267409"/>
                  </a:lnTo>
                  <a:lnTo>
                    <a:pt x="65407" y="262501"/>
                  </a:lnTo>
                  <a:lnTo>
                    <a:pt x="73803" y="261568"/>
                  </a:lnTo>
                  <a:lnTo>
                    <a:pt x="89372" y="266771"/>
                  </a:lnTo>
                  <a:lnTo>
                    <a:pt x="111291" y="288443"/>
                  </a:lnTo>
                  <a:lnTo>
                    <a:pt x="135248" y="345795"/>
                  </a:lnTo>
                  <a:lnTo>
                    <a:pt x="143341" y="378539"/>
                  </a:lnTo>
                  <a:lnTo>
                    <a:pt x="14674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05119" y="3020287"/>
              <a:ext cx="304808" cy="338903"/>
            </a:xfrm>
            <a:custGeom>
              <a:avLst/>
              <a:gdLst/>
              <a:ahLst/>
              <a:cxnLst/>
              <a:rect l="0" t="0" r="0" b="0"/>
              <a:pathLst>
                <a:path w="304808" h="338903">
                  <a:moveTo>
                    <a:pt x="59544" y="127733"/>
                  </a:moveTo>
                  <a:lnTo>
                    <a:pt x="76312" y="116555"/>
                  </a:lnTo>
                  <a:lnTo>
                    <a:pt x="87663" y="101708"/>
                  </a:lnTo>
                  <a:lnTo>
                    <a:pt x="95438" y="82241"/>
                  </a:lnTo>
                  <a:lnTo>
                    <a:pt x="98894" y="57992"/>
                  </a:lnTo>
                  <a:lnTo>
                    <a:pt x="94190" y="37855"/>
                  </a:lnTo>
                  <a:lnTo>
                    <a:pt x="89661" y="29210"/>
                  </a:lnTo>
                  <a:lnTo>
                    <a:pt x="75269" y="16485"/>
                  </a:lnTo>
                  <a:lnTo>
                    <a:pt x="66517" y="11454"/>
                  </a:lnTo>
                  <a:lnTo>
                    <a:pt x="57174" y="10439"/>
                  </a:lnTo>
                  <a:lnTo>
                    <a:pt x="37434" y="15551"/>
                  </a:lnTo>
                  <a:lnTo>
                    <a:pt x="29596" y="22530"/>
                  </a:lnTo>
                  <a:lnTo>
                    <a:pt x="8611" y="64232"/>
                  </a:lnTo>
                  <a:lnTo>
                    <a:pt x="0" y="99170"/>
                  </a:lnTo>
                  <a:lnTo>
                    <a:pt x="567" y="136038"/>
                  </a:lnTo>
                  <a:lnTo>
                    <a:pt x="2679" y="147308"/>
                  </a:lnTo>
                  <a:lnTo>
                    <a:pt x="7595" y="155991"/>
                  </a:lnTo>
                  <a:lnTo>
                    <a:pt x="22418" y="168758"/>
                  </a:lnTo>
                  <a:lnTo>
                    <a:pt x="30114" y="170291"/>
                  </a:lnTo>
                  <a:lnTo>
                    <a:pt x="37584" y="168973"/>
                  </a:lnTo>
                  <a:lnTo>
                    <a:pt x="44904" y="165755"/>
                  </a:lnTo>
                  <a:lnTo>
                    <a:pt x="66385" y="144458"/>
                  </a:lnTo>
                  <a:lnTo>
                    <a:pt x="81978" y="115921"/>
                  </a:lnTo>
                  <a:lnTo>
                    <a:pt x="90492" y="74621"/>
                  </a:lnTo>
                  <a:lnTo>
                    <a:pt x="93044" y="74778"/>
                  </a:lnTo>
                  <a:lnTo>
                    <a:pt x="130462" y="123358"/>
                  </a:lnTo>
                  <a:lnTo>
                    <a:pt x="137239" y="125987"/>
                  </a:lnTo>
                  <a:lnTo>
                    <a:pt x="144096" y="125399"/>
                  </a:lnTo>
                  <a:lnTo>
                    <a:pt x="151007" y="122668"/>
                  </a:lnTo>
                  <a:lnTo>
                    <a:pt x="171912" y="102056"/>
                  </a:lnTo>
                  <a:lnTo>
                    <a:pt x="178910" y="101256"/>
                  </a:lnTo>
                  <a:lnTo>
                    <a:pt x="185914" y="105403"/>
                  </a:lnTo>
                  <a:lnTo>
                    <a:pt x="192924" y="112846"/>
                  </a:lnTo>
                  <a:lnTo>
                    <a:pt x="200712" y="136715"/>
                  </a:lnTo>
                  <a:lnTo>
                    <a:pt x="211301" y="194108"/>
                  </a:lnTo>
                  <a:lnTo>
                    <a:pt x="217423" y="256571"/>
                  </a:lnTo>
                  <a:lnTo>
                    <a:pt x="225564" y="311370"/>
                  </a:lnTo>
                  <a:lnTo>
                    <a:pt x="226377" y="327367"/>
                  </a:lnTo>
                  <a:lnTo>
                    <a:pt x="224577" y="335692"/>
                  </a:lnTo>
                  <a:lnTo>
                    <a:pt x="221039" y="338902"/>
                  </a:lnTo>
                  <a:lnTo>
                    <a:pt x="216340" y="338702"/>
                  </a:lnTo>
                  <a:lnTo>
                    <a:pt x="212038" y="332720"/>
                  </a:lnTo>
                  <a:lnTo>
                    <a:pt x="201563" y="296355"/>
                  </a:lnTo>
                  <a:lnTo>
                    <a:pt x="196771" y="248535"/>
                  </a:lnTo>
                  <a:lnTo>
                    <a:pt x="189631" y="197322"/>
                  </a:lnTo>
                  <a:lnTo>
                    <a:pt x="185825" y="145102"/>
                  </a:lnTo>
                  <a:lnTo>
                    <a:pt x="178979" y="93755"/>
                  </a:lnTo>
                  <a:lnTo>
                    <a:pt x="179192" y="37010"/>
                  </a:lnTo>
                  <a:lnTo>
                    <a:pt x="181423" y="25137"/>
                  </a:lnTo>
                  <a:lnTo>
                    <a:pt x="186420" y="16052"/>
                  </a:lnTo>
                  <a:lnTo>
                    <a:pt x="201332" y="2838"/>
                  </a:lnTo>
                  <a:lnTo>
                    <a:pt x="210221" y="16"/>
                  </a:lnTo>
                  <a:lnTo>
                    <a:pt x="229457" y="0"/>
                  </a:lnTo>
                  <a:lnTo>
                    <a:pt x="260017" y="12158"/>
                  </a:lnTo>
                  <a:lnTo>
                    <a:pt x="285709" y="36167"/>
                  </a:lnTo>
                  <a:lnTo>
                    <a:pt x="302551" y="65508"/>
                  </a:lnTo>
                  <a:lnTo>
                    <a:pt x="304807" y="86040"/>
                  </a:lnTo>
                  <a:lnTo>
                    <a:pt x="300741" y="105693"/>
                  </a:lnTo>
                  <a:lnTo>
                    <a:pt x="279066" y="137374"/>
                  </a:lnTo>
                  <a:lnTo>
                    <a:pt x="272573" y="144689"/>
                  </a:lnTo>
                  <a:lnTo>
                    <a:pt x="252880" y="152817"/>
                  </a:lnTo>
                  <a:lnTo>
                    <a:pt x="232039" y="155259"/>
                  </a:lnTo>
                  <a:lnTo>
                    <a:pt x="206943" y="148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85761" y="3026371"/>
              <a:ext cx="147872" cy="195350"/>
            </a:xfrm>
            <a:custGeom>
              <a:avLst/>
              <a:gdLst/>
              <a:ahLst/>
              <a:cxnLst/>
              <a:rect l="0" t="0" r="0" b="0"/>
              <a:pathLst>
                <a:path w="147872" h="195350">
                  <a:moveTo>
                    <a:pt x="0" y="111121"/>
                  </a:moveTo>
                  <a:lnTo>
                    <a:pt x="42692" y="108002"/>
                  </a:lnTo>
                  <a:lnTo>
                    <a:pt x="100899" y="99228"/>
                  </a:lnTo>
                  <a:lnTo>
                    <a:pt x="119324" y="89847"/>
                  </a:lnTo>
                  <a:lnTo>
                    <a:pt x="142850" y="65823"/>
                  </a:lnTo>
                  <a:lnTo>
                    <a:pt x="146706" y="56356"/>
                  </a:lnTo>
                  <a:lnTo>
                    <a:pt x="147871" y="36478"/>
                  </a:lnTo>
                  <a:lnTo>
                    <a:pt x="141370" y="19065"/>
                  </a:lnTo>
                  <a:lnTo>
                    <a:pt x="136361" y="11146"/>
                  </a:lnTo>
                  <a:lnTo>
                    <a:pt x="128342" y="5866"/>
                  </a:lnTo>
                  <a:lnTo>
                    <a:pt x="106954" y="0"/>
                  </a:lnTo>
                  <a:lnTo>
                    <a:pt x="84969" y="3632"/>
                  </a:lnTo>
                  <a:lnTo>
                    <a:pt x="64671" y="14215"/>
                  </a:lnTo>
                  <a:lnTo>
                    <a:pt x="47850" y="30617"/>
                  </a:lnTo>
                  <a:lnTo>
                    <a:pt x="30816" y="59582"/>
                  </a:lnTo>
                  <a:lnTo>
                    <a:pt x="28514" y="83145"/>
                  </a:lnTo>
                  <a:lnTo>
                    <a:pt x="36568" y="130811"/>
                  </a:lnTo>
                  <a:lnTo>
                    <a:pt x="51650" y="163358"/>
                  </a:lnTo>
                  <a:lnTo>
                    <a:pt x="67410" y="178401"/>
                  </a:lnTo>
                  <a:lnTo>
                    <a:pt x="86112" y="187817"/>
                  </a:lnTo>
                  <a:lnTo>
                    <a:pt x="126342" y="1953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75274" y="3066719"/>
              <a:ext cx="116025" cy="170274"/>
            </a:xfrm>
            <a:custGeom>
              <a:avLst/>
              <a:gdLst/>
              <a:ahLst/>
              <a:cxnLst/>
              <a:rect l="0" t="0" r="0" b="0"/>
              <a:pathLst>
                <a:path w="116025" h="170274">
                  <a:moveTo>
                    <a:pt x="105285" y="18130"/>
                  </a:moveTo>
                  <a:lnTo>
                    <a:pt x="94107" y="6952"/>
                  </a:lnTo>
                  <a:lnTo>
                    <a:pt x="76141" y="1464"/>
                  </a:lnTo>
                  <a:lnTo>
                    <a:pt x="64799" y="0"/>
                  </a:lnTo>
                  <a:lnTo>
                    <a:pt x="45957" y="4613"/>
                  </a:lnTo>
                  <a:lnTo>
                    <a:pt x="14798" y="26639"/>
                  </a:lnTo>
                  <a:lnTo>
                    <a:pt x="11035" y="34331"/>
                  </a:lnTo>
                  <a:lnTo>
                    <a:pt x="9974" y="52237"/>
                  </a:lnTo>
                  <a:lnTo>
                    <a:pt x="13669" y="60755"/>
                  </a:lnTo>
                  <a:lnTo>
                    <a:pt x="27132" y="76459"/>
                  </a:lnTo>
                  <a:lnTo>
                    <a:pt x="54443" y="92865"/>
                  </a:lnTo>
                  <a:lnTo>
                    <a:pt x="102403" y="115681"/>
                  </a:lnTo>
                  <a:lnTo>
                    <a:pt x="110383" y="121768"/>
                  </a:lnTo>
                  <a:lnTo>
                    <a:pt x="114533" y="130506"/>
                  </a:lnTo>
                  <a:lnTo>
                    <a:pt x="116024" y="152693"/>
                  </a:lnTo>
                  <a:lnTo>
                    <a:pt x="111275" y="160481"/>
                  </a:lnTo>
                  <a:lnTo>
                    <a:pt x="103429" y="165673"/>
                  </a:lnTo>
                  <a:lnTo>
                    <a:pt x="83403" y="170273"/>
                  </a:lnTo>
                  <a:lnTo>
                    <a:pt x="41951" y="163693"/>
                  </a:lnTo>
                  <a:lnTo>
                    <a:pt x="16720" y="154457"/>
                  </a:lnTo>
                  <a:lnTo>
                    <a:pt x="0" y="144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33202" y="3221720"/>
              <a:ext cx="61146" cy="157928"/>
            </a:xfrm>
            <a:custGeom>
              <a:avLst/>
              <a:gdLst/>
              <a:ahLst/>
              <a:cxnLst/>
              <a:rect l="0" t="0" r="0" b="0"/>
              <a:pathLst>
                <a:path w="61146" h="157928">
                  <a:moveTo>
                    <a:pt x="31586" y="0"/>
                  </a:moveTo>
                  <a:lnTo>
                    <a:pt x="49543" y="63427"/>
                  </a:lnTo>
                  <a:lnTo>
                    <a:pt x="60132" y="108455"/>
                  </a:lnTo>
                  <a:lnTo>
                    <a:pt x="61145" y="121436"/>
                  </a:lnTo>
                  <a:lnTo>
                    <a:pt x="56031" y="142099"/>
                  </a:lnTo>
                  <a:lnTo>
                    <a:pt x="51392" y="150884"/>
                  </a:lnTo>
                  <a:lnTo>
                    <a:pt x="44790" y="155572"/>
                  </a:lnTo>
                  <a:lnTo>
                    <a:pt x="36878" y="15752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120710" y="2842694"/>
            <a:ext cx="1084123" cy="652768"/>
            <a:chOff x="8120710" y="2842694"/>
            <a:chExt cx="1084123" cy="652768"/>
          </a:xfrm>
        </p:grpSpPr>
        <p:sp>
          <p:nvSpPr>
            <p:cNvPr id="93" name="Freeform 92"/>
            <p:cNvSpPr/>
            <p:nvPr/>
          </p:nvSpPr>
          <p:spPr>
            <a:xfrm>
              <a:off x="8120710" y="3026163"/>
              <a:ext cx="165218" cy="266326"/>
            </a:xfrm>
            <a:custGeom>
              <a:avLst/>
              <a:gdLst/>
              <a:ahLst/>
              <a:cxnLst/>
              <a:rect l="0" t="0" r="0" b="0"/>
              <a:pathLst>
                <a:path w="165218" h="266326">
                  <a:moveTo>
                    <a:pt x="165217" y="69215"/>
                  </a:moveTo>
                  <a:lnTo>
                    <a:pt x="110131" y="10652"/>
                  </a:lnTo>
                  <a:lnTo>
                    <a:pt x="87312" y="2243"/>
                  </a:lnTo>
                  <a:lnTo>
                    <a:pt x="74675" y="0"/>
                  </a:lnTo>
                  <a:lnTo>
                    <a:pt x="54397" y="3748"/>
                  </a:lnTo>
                  <a:lnTo>
                    <a:pt x="45714" y="8023"/>
                  </a:lnTo>
                  <a:lnTo>
                    <a:pt x="32946" y="22131"/>
                  </a:lnTo>
                  <a:lnTo>
                    <a:pt x="11405" y="71117"/>
                  </a:lnTo>
                  <a:lnTo>
                    <a:pt x="0" y="122926"/>
                  </a:lnTo>
                  <a:lnTo>
                    <a:pt x="840" y="164288"/>
                  </a:lnTo>
                  <a:lnTo>
                    <a:pt x="11605" y="214597"/>
                  </a:lnTo>
                  <a:lnTo>
                    <a:pt x="27156" y="242013"/>
                  </a:lnTo>
                  <a:lnTo>
                    <a:pt x="43025" y="254418"/>
                  </a:lnTo>
                  <a:lnTo>
                    <a:pt x="62947" y="262662"/>
                  </a:lnTo>
                  <a:lnTo>
                    <a:pt x="87398" y="266325"/>
                  </a:lnTo>
                  <a:lnTo>
                    <a:pt x="107624" y="261715"/>
                  </a:lnTo>
                  <a:lnTo>
                    <a:pt x="165217" y="227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33433" y="3084026"/>
              <a:ext cx="155035" cy="190495"/>
            </a:xfrm>
            <a:custGeom>
              <a:avLst/>
              <a:gdLst/>
              <a:ahLst/>
              <a:cxnLst/>
              <a:rect l="0" t="0" r="0" b="0"/>
              <a:pathLst>
                <a:path w="155035" h="190495">
                  <a:moveTo>
                    <a:pt x="89365" y="21880"/>
                  </a:moveTo>
                  <a:lnTo>
                    <a:pt x="94954" y="5113"/>
                  </a:lnTo>
                  <a:lnTo>
                    <a:pt x="91921" y="1343"/>
                  </a:lnTo>
                  <a:lnTo>
                    <a:pt x="85220" y="0"/>
                  </a:lnTo>
                  <a:lnTo>
                    <a:pt x="76073" y="275"/>
                  </a:lnTo>
                  <a:lnTo>
                    <a:pt x="46432" y="11839"/>
                  </a:lnTo>
                  <a:lnTo>
                    <a:pt x="21012" y="30083"/>
                  </a:lnTo>
                  <a:lnTo>
                    <a:pt x="12192" y="49703"/>
                  </a:lnTo>
                  <a:lnTo>
                    <a:pt x="0" y="105613"/>
                  </a:lnTo>
                  <a:lnTo>
                    <a:pt x="9818" y="158686"/>
                  </a:lnTo>
                  <a:lnTo>
                    <a:pt x="22425" y="176659"/>
                  </a:lnTo>
                  <a:lnTo>
                    <a:pt x="30700" y="184728"/>
                  </a:lnTo>
                  <a:lnTo>
                    <a:pt x="39727" y="188937"/>
                  </a:lnTo>
                  <a:lnTo>
                    <a:pt x="59114" y="190494"/>
                  </a:lnTo>
                  <a:lnTo>
                    <a:pt x="89760" y="184794"/>
                  </a:lnTo>
                  <a:lnTo>
                    <a:pt x="121068" y="164518"/>
                  </a:lnTo>
                  <a:lnTo>
                    <a:pt x="141393" y="136283"/>
                  </a:lnTo>
                  <a:lnTo>
                    <a:pt x="154823" y="94512"/>
                  </a:lnTo>
                  <a:lnTo>
                    <a:pt x="155034" y="56269"/>
                  </a:lnTo>
                  <a:lnTo>
                    <a:pt x="144287" y="36774"/>
                  </a:lnTo>
                  <a:lnTo>
                    <a:pt x="124746" y="18884"/>
                  </a:lnTo>
                  <a:lnTo>
                    <a:pt x="110422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43001" y="2842694"/>
              <a:ext cx="16669" cy="442198"/>
            </a:xfrm>
            <a:custGeom>
              <a:avLst/>
              <a:gdLst/>
              <a:ahLst/>
              <a:cxnLst/>
              <a:rect l="0" t="0" r="0" b="0"/>
              <a:pathLst>
                <a:path w="16669" h="442198">
                  <a:moveTo>
                    <a:pt x="16668" y="0"/>
                  </a:moveTo>
                  <a:lnTo>
                    <a:pt x="5489" y="11178"/>
                  </a:lnTo>
                  <a:lnTo>
                    <a:pt x="0" y="32264"/>
                  </a:lnTo>
                  <a:lnTo>
                    <a:pt x="31" y="80140"/>
                  </a:lnTo>
                  <a:lnTo>
                    <a:pt x="4329" y="132540"/>
                  </a:lnTo>
                  <a:lnTo>
                    <a:pt x="5602" y="183940"/>
                  </a:lnTo>
                  <a:lnTo>
                    <a:pt x="5980" y="237385"/>
                  </a:lnTo>
                  <a:lnTo>
                    <a:pt x="6092" y="289095"/>
                  </a:lnTo>
                  <a:lnTo>
                    <a:pt x="6125" y="345751"/>
                  </a:lnTo>
                  <a:lnTo>
                    <a:pt x="6135" y="396463"/>
                  </a:lnTo>
                  <a:lnTo>
                    <a:pt x="613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93673" y="3124191"/>
              <a:ext cx="292380" cy="184795"/>
            </a:xfrm>
            <a:custGeom>
              <a:avLst/>
              <a:gdLst/>
              <a:ahLst/>
              <a:cxnLst/>
              <a:rect l="0" t="0" r="0" b="0"/>
              <a:pathLst>
                <a:path w="292380" h="184795">
                  <a:moveTo>
                    <a:pt x="102865" y="13301"/>
                  </a:moveTo>
                  <a:lnTo>
                    <a:pt x="91687" y="2123"/>
                  </a:lnTo>
                  <a:lnTo>
                    <a:pt x="84884" y="0"/>
                  </a:lnTo>
                  <a:lnTo>
                    <a:pt x="67968" y="760"/>
                  </a:lnTo>
                  <a:lnTo>
                    <a:pt x="38714" y="13354"/>
                  </a:lnTo>
                  <a:lnTo>
                    <a:pt x="24441" y="28533"/>
                  </a:lnTo>
                  <a:lnTo>
                    <a:pt x="5746" y="66872"/>
                  </a:lnTo>
                  <a:lnTo>
                    <a:pt x="0" y="103393"/>
                  </a:lnTo>
                  <a:lnTo>
                    <a:pt x="3886" y="138261"/>
                  </a:lnTo>
                  <a:lnTo>
                    <a:pt x="12471" y="156966"/>
                  </a:lnTo>
                  <a:lnTo>
                    <a:pt x="18037" y="165229"/>
                  </a:lnTo>
                  <a:lnTo>
                    <a:pt x="33578" y="177531"/>
                  </a:lnTo>
                  <a:lnTo>
                    <a:pt x="42636" y="182449"/>
                  </a:lnTo>
                  <a:lnTo>
                    <a:pt x="62059" y="184794"/>
                  </a:lnTo>
                  <a:lnTo>
                    <a:pt x="82390" y="180767"/>
                  </a:lnTo>
                  <a:lnTo>
                    <a:pt x="113566" y="164176"/>
                  </a:lnTo>
                  <a:lnTo>
                    <a:pt x="134528" y="147037"/>
                  </a:lnTo>
                  <a:lnTo>
                    <a:pt x="146184" y="124602"/>
                  </a:lnTo>
                  <a:lnTo>
                    <a:pt x="150194" y="99033"/>
                  </a:lnTo>
                  <a:lnTo>
                    <a:pt x="148077" y="72071"/>
                  </a:lnTo>
                  <a:lnTo>
                    <a:pt x="143535" y="61840"/>
                  </a:lnTo>
                  <a:lnTo>
                    <a:pt x="127394" y="45360"/>
                  </a:lnTo>
                  <a:lnTo>
                    <a:pt x="134824" y="49386"/>
                  </a:lnTo>
                  <a:lnTo>
                    <a:pt x="180302" y="108937"/>
                  </a:lnTo>
                  <a:lnTo>
                    <a:pt x="209611" y="160815"/>
                  </a:lnTo>
                  <a:lnTo>
                    <a:pt x="210294" y="164286"/>
                  </a:lnTo>
                  <a:lnTo>
                    <a:pt x="208409" y="163091"/>
                  </a:lnTo>
                  <a:lnTo>
                    <a:pt x="201247" y="152404"/>
                  </a:lnTo>
                  <a:lnTo>
                    <a:pt x="174019" y="95631"/>
                  </a:lnTo>
                  <a:lnTo>
                    <a:pt x="169585" y="70559"/>
                  </a:lnTo>
                  <a:lnTo>
                    <a:pt x="173853" y="46938"/>
                  </a:lnTo>
                  <a:lnTo>
                    <a:pt x="178266" y="35726"/>
                  </a:lnTo>
                  <a:lnTo>
                    <a:pt x="192529" y="20148"/>
                  </a:lnTo>
                  <a:lnTo>
                    <a:pt x="201246" y="14356"/>
                  </a:lnTo>
                  <a:lnTo>
                    <a:pt x="235871" y="6204"/>
                  </a:lnTo>
                  <a:lnTo>
                    <a:pt x="292379" y="2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25629" y="3105195"/>
              <a:ext cx="146905" cy="240735"/>
            </a:xfrm>
            <a:custGeom>
              <a:avLst/>
              <a:gdLst/>
              <a:ahLst/>
              <a:cxnLst/>
              <a:rect l="0" t="0" r="0" b="0"/>
              <a:pathLst>
                <a:path w="146905" h="240735">
                  <a:moveTo>
                    <a:pt x="107821" y="42825"/>
                  </a:moveTo>
                  <a:lnTo>
                    <a:pt x="78513" y="4452"/>
                  </a:lnTo>
                  <a:lnTo>
                    <a:pt x="70735" y="865"/>
                  </a:lnTo>
                  <a:lnTo>
                    <a:pt x="52734" y="0"/>
                  </a:lnTo>
                  <a:lnTo>
                    <a:pt x="22869" y="11679"/>
                  </a:lnTo>
                  <a:lnTo>
                    <a:pt x="8454" y="26643"/>
                  </a:lnTo>
                  <a:lnTo>
                    <a:pt x="2972" y="35546"/>
                  </a:lnTo>
                  <a:lnTo>
                    <a:pt x="0" y="54798"/>
                  </a:lnTo>
                  <a:lnTo>
                    <a:pt x="846" y="64845"/>
                  </a:lnTo>
                  <a:lnTo>
                    <a:pt x="4919" y="72713"/>
                  </a:lnTo>
                  <a:lnTo>
                    <a:pt x="18804" y="84575"/>
                  </a:lnTo>
                  <a:lnTo>
                    <a:pt x="77916" y="97153"/>
                  </a:lnTo>
                  <a:lnTo>
                    <a:pt x="91395" y="100101"/>
                  </a:lnTo>
                  <a:lnTo>
                    <a:pt x="112609" y="112734"/>
                  </a:lnTo>
                  <a:lnTo>
                    <a:pt x="128667" y="130048"/>
                  </a:lnTo>
                  <a:lnTo>
                    <a:pt x="139703" y="149441"/>
                  </a:lnTo>
                  <a:lnTo>
                    <a:pt x="146904" y="191269"/>
                  </a:lnTo>
                  <a:lnTo>
                    <a:pt x="142349" y="217595"/>
                  </a:lnTo>
                  <a:lnTo>
                    <a:pt x="137858" y="229528"/>
                  </a:lnTo>
                  <a:lnTo>
                    <a:pt x="131356" y="236314"/>
                  </a:lnTo>
                  <a:lnTo>
                    <a:pt x="123511" y="239668"/>
                  </a:lnTo>
                  <a:lnTo>
                    <a:pt x="114772" y="240734"/>
                  </a:lnTo>
                  <a:lnTo>
                    <a:pt x="95703" y="235680"/>
                  </a:lnTo>
                  <a:lnTo>
                    <a:pt x="34122" y="21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28207" y="3274362"/>
              <a:ext cx="76626" cy="221100"/>
            </a:xfrm>
            <a:custGeom>
              <a:avLst/>
              <a:gdLst/>
              <a:ahLst/>
              <a:cxnLst/>
              <a:rect l="0" t="0" r="0" b="0"/>
              <a:pathLst>
                <a:path w="76626" h="221100">
                  <a:moveTo>
                    <a:pt x="0" y="0"/>
                  </a:moveTo>
                  <a:lnTo>
                    <a:pt x="42662" y="54115"/>
                  </a:lnTo>
                  <a:lnTo>
                    <a:pt x="68875" y="105479"/>
                  </a:lnTo>
                  <a:lnTo>
                    <a:pt x="76625" y="126429"/>
                  </a:lnTo>
                  <a:lnTo>
                    <a:pt x="76386" y="163542"/>
                  </a:lnTo>
                  <a:lnTo>
                    <a:pt x="63318" y="198586"/>
                  </a:lnTo>
                  <a:lnTo>
                    <a:pt x="54268" y="211093"/>
                  </a:lnTo>
                  <a:lnTo>
                    <a:pt x="4211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1265281" y="3600746"/>
            <a:ext cx="2148124" cy="539105"/>
            <a:chOff x="1265281" y="3600746"/>
            <a:chExt cx="2148124" cy="539105"/>
          </a:xfrm>
        </p:grpSpPr>
        <p:sp>
          <p:nvSpPr>
            <p:cNvPr id="100" name="Freeform 99"/>
            <p:cNvSpPr/>
            <p:nvPr/>
          </p:nvSpPr>
          <p:spPr>
            <a:xfrm>
              <a:off x="1265281" y="3819182"/>
              <a:ext cx="227270" cy="320669"/>
            </a:xfrm>
            <a:custGeom>
              <a:avLst/>
              <a:gdLst/>
              <a:ahLst/>
              <a:cxnLst/>
              <a:rect l="0" t="0" r="0" b="0"/>
              <a:pathLst>
                <a:path w="227270" h="320669">
                  <a:moveTo>
                    <a:pt x="156066" y="23719"/>
                  </a:moveTo>
                  <a:lnTo>
                    <a:pt x="144887" y="12541"/>
                  </a:lnTo>
                  <a:lnTo>
                    <a:pt x="115579" y="0"/>
                  </a:lnTo>
                  <a:lnTo>
                    <a:pt x="77259" y="53"/>
                  </a:lnTo>
                  <a:lnTo>
                    <a:pt x="56310" y="10861"/>
                  </a:lnTo>
                  <a:lnTo>
                    <a:pt x="23797" y="46396"/>
                  </a:lnTo>
                  <a:lnTo>
                    <a:pt x="7561" y="82431"/>
                  </a:lnTo>
                  <a:lnTo>
                    <a:pt x="0" y="137699"/>
                  </a:lnTo>
                  <a:lnTo>
                    <a:pt x="1625" y="200608"/>
                  </a:lnTo>
                  <a:lnTo>
                    <a:pt x="18454" y="258442"/>
                  </a:lnTo>
                  <a:lnTo>
                    <a:pt x="37563" y="295258"/>
                  </a:lnTo>
                  <a:lnTo>
                    <a:pt x="54265" y="311299"/>
                  </a:lnTo>
                  <a:lnTo>
                    <a:pt x="63632" y="317215"/>
                  </a:lnTo>
                  <a:lnTo>
                    <a:pt x="86518" y="320668"/>
                  </a:lnTo>
                  <a:lnTo>
                    <a:pt x="133749" y="313353"/>
                  </a:lnTo>
                  <a:lnTo>
                    <a:pt x="152386" y="301014"/>
                  </a:lnTo>
                  <a:lnTo>
                    <a:pt x="189506" y="260494"/>
                  </a:lnTo>
                  <a:lnTo>
                    <a:pt x="217127" y="198023"/>
                  </a:lnTo>
                  <a:lnTo>
                    <a:pt x="227269" y="142811"/>
                  </a:lnTo>
                  <a:lnTo>
                    <a:pt x="226153" y="89964"/>
                  </a:lnTo>
                  <a:lnTo>
                    <a:pt x="219971" y="68369"/>
                  </a:lnTo>
                  <a:lnTo>
                    <a:pt x="209424" y="50972"/>
                  </a:lnTo>
                  <a:lnTo>
                    <a:pt x="193819" y="38561"/>
                  </a:lnTo>
                  <a:lnTo>
                    <a:pt x="176354" y="30316"/>
                  </a:lnTo>
                  <a:lnTo>
                    <a:pt x="145537" y="23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68746" y="3842901"/>
              <a:ext cx="136871" cy="254885"/>
            </a:xfrm>
            <a:custGeom>
              <a:avLst/>
              <a:gdLst/>
              <a:ahLst/>
              <a:cxnLst/>
              <a:rect l="0" t="0" r="0" b="0"/>
              <a:pathLst>
                <a:path w="136871" h="254885">
                  <a:moveTo>
                    <a:pt x="0" y="94757"/>
                  </a:moveTo>
                  <a:lnTo>
                    <a:pt x="7235" y="122313"/>
                  </a:lnTo>
                  <a:lnTo>
                    <a:pt x="12997" y="175416"/>
                  </a:lnTo>
                  <a:lnTo>
                    <a:pt x="28401" y="231157"/>
                  </a:lnTo>
                  <a:lnTo>
                    <a:pt x="36361" y="254884"/>
                  </a:lnTo>
                  <a:lnTo>
                    <a:pt x="20515" y="199041"/>
                  </a:lnTo>
                  <a:lnTo>
                    <a:pt x="13487" y="165040"/>
                  </a:lnTo>
                  <a:lnTo>
                    <a:pt x="3682" y="105052"/>
                  </a:lnTo>
                  <a:lnTo>
                    <a:pt x="1636" y="79055"/>
                  </a:lnTo>
                  <a:lnTo>
                    <a:pt x="6966" y="58143"/>
                  </a:lnTo>
                  <a:lnTo>
                    <a:pt x="18304" y="41049"/>
                  </a:lnTo>
                  <a:lnTo>
                    <a:pt x="35041" y="25653"/>
                  </a:lnTo>
                  <a:lnTo>
                    <a:pt x="69784" y="9421"/>
                  </a:lnTo>
                  <a:lnTo>
                    <a:pt x="124801" y="124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63585" y="3600746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9942"/>
                  </a:lnTo>
                  <a:lnTo>
                    <a:pt x="10723" y="228038"/>
                  </a:lnTo>
                  <a:lnTo>
                    <a:pt x="18669" y="290839"/>
                  </a:lnTo>
                  <a:lnTo>
                    <a:pt x="23469" y="349387"/>
                  </a:lnTo>
                  <a:lnTo>
                    <a:pt x="29181" y="404949"/>
                  </a:lnTo>
                  <a:lnTo>
                    <a:pt x="30873" y="447928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09385" y="3809939"/>
              <a:ext cx="164771" cy="282309"/>
            </a:xfrm>
            <a:custGeom>
              <a:avLst/>
              <a:gdLst/>
              <a:ahLst/>
              <a:cxnLst/>
              <a:rect l="0" t="0" r="0" b="0"/>
              <a:pathLst>
                <a:path w="164771" h="282309">
                  <a:moveTo>
                    <a:pt x="17371" y="159304"/>
                  </a:moveTo>
                  <a:lnTo>
                    <a:pt x="22960" y="142537"/>
                  </a:lnTo>
                  <a:lnTo>
                    <a:pt x="35063" y="128065"/>
                  </a:lnTo>
                  <a:lnTo>
                    <a:pt x="91700" y="85635"/>
                  </a:lnTo>
                  <a:lnTo>
                    <a:pt x="127720" y="57535"/>
                  </a:lnTo>
                  <a:lnTo>
                    <a:pt x="136605" y="37254"/>
                  </a:lnTo>
                  <a:lnTo>
                    <a:pt x="138974" y="25295"/>
                  </a:lnTo>
                  <a:lnTo>
                    <a:pt x="137044" y="16152"/>
                  </a:lnTo>
                  <a:lnTo>
                    <a:pt x="132248" y="8887"/>
                  </a:lnTo>
                  <a:lnTo>
                    <a:pt x="125541" y="2874"/>
                  </a:lnTo>
                  <a:lnTo>
                    <a:pt x="117561" y="36"/>
                  </a:lnTo>
                  <a:lnTo>
                    <a:pt x="99335" y="0"/>
                  </a:lnTo>
                  <a:lnTo>
                    <a:pt x="69343" y="12147"/>
                  </a:lnTo>
                  <a:lnTo>
                    <a:pt x="43819" y="36154"/>
                  </a:lnTo>
                  <a:lnTo>
                    <a:pt x="15424" y="89145"/>
                  </a:lnTo>
                  <a:lnTo>
                    <a:pt x="4807" y="116424"/>
                  </a:lnTo>
                  <a:lnTo>
                    <a:pt x="0" y="162327"/>
                  </a:lnTo>
                  <a:lnTo>
                    <a:pt x="6635" y="199194"/>
                  </a:lnTo>
                  <a:lnTo>
                    <a:pt x="24069" y="232345"/>
                  </a:lnTo>
                  <a:lnTo>
                    <a:pt x="50941" y="262054"/>
                  </a:lnTo>
                  <a:lnTo>
                    <a:pt x="70896" y="274381"/>
                  </a:lnTo>
                  <a:lnTo>
                    <a:pt x="107450" y="282308"/>
                  </a:lnTo>
                  <a:lnTo>
                    <a:pt x="127986" y="277924"/>
                  </a:lnTo>
                  <a:lnTo>
                    <a:pt x="164770" y="264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37977" y="3621803"/>
              <a:ext cx="41464" cy="368498"/>
            </a:xfrm>
            <a:custGeom>
              <a:avLst/>
              <a:gdLst/>
              <a:ahLst/>
              <a:cxnLst/>
              <a:rect l="0" t="0" r="0" b="0"/>
              <a:pathLst>
                <a:path w="41464" h="368498">
                  <a:moveTo>
                    <a:pt x="9877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927" y="219113"/>
                  </a:lnTo>
                  <a:lnTo>
                    <a:pt x="12809" y="279024"/>
                  </a:lnTo>
                  <a:lnTo>
                    <a:pt x="27811" y="335051"/>
                  </a:lnTo>
                  <a:lnTo>
                    <a:pt x="4146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21513" y="3758673"/>
              <a:ext cx="242156" cy="94758"/>
            </a:xfrm>
            <a:custGeom>
              <a:avLst/>
              <a:gdLst/>
              <a:ahLst/>
              <a:cxnLst/>
              <a:rect l="0" t="0" r="0" b="0"/>
              <a:pathLst>
                <a:path w="242156" h="94758">
                  <a:moveTo>
                    <a:pt x="242155" y="0"/>
                  </a:moveTo>
                  <a:lnTo>
                    <a:pt x="189127" y="29309"/>
                  </a:lnTo>
                  <a:lnTo>
                    <a:pt x="138917" y="55226"/>
                  </a:lnTo>
                  <a:lnTo>
                    <a:pt x="75586" y="76625"/>
                  </a:lnTo>
                  <a:lnTo>
                    <a:pt x="24425" y="9156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79674" y="3621803"/>
              <a:ext cx="31394" cy="368498"/>
            </a:xfrm>
            <a:custGeom>
              <a:avLst/>
              <a:gdLst/>
              <a:ahLst/>
              <a:cxnLst/>
              <a:rect l="0" t="0" r="0" b="0"/>
              <a:pathLst>
                <a:path w="31394" h="368498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4" y="201720"/>
                  </a:lnTo>
                  <a:lnTo>
                    <a:pt x="8158" y="248892"/>
                  </a:lnTo>
                  <a:lnTo>
                    <a:pt x="12810" y="301083"/>
                  </a:lnTo>
                  <a:lnTo>
                    <a:pt x="21598" y="339944"/>
                  </a:lnTo>
                  <a:lnTo>
                    <a:pt x="3139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42611" y="3727088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228637" y="9575"/>
                  </a:lnTo>
                  <a:lnTo>
                    <a:pt x="193905" y="29664"/>
                  </a:lnTo>
                  <a:lnTo>
                    <a:pt x="142677" y="45244"/>
                  </a:lnTo>
                  <a:lnTo>
                    <a:pt x="87498" y="60756"/>
                  </a:lnTo>
                  <a:lnTo>
                    <a:pt x="34658" y="820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17833" y="3755483"/>
              <a:ext cx="146662" cy="256541"/>
            </a:xfrm>
            <a:custGeom>
              <a:avLst/>
              <a:gdLst/>
              <a:ahLst/>
              <a:cxnLst/>
              <a:rect l="0" t="0" r="0" b="0"/>
              <a:pathLst>
                <a:path w="146662" h="256541">
                  <a:moveTo>
                    <a:pt x="9047" y="129532"/>
                  </a:moveTo>
                  <a:lnTo>
                    <a:pt x="72475" y="94786"/>
                  </a:lnTo>
                  <a:lnTo>
                    <a:pt x="124895" y="68299"/>
                  </a:lnTo>
                  <a:lnTo>
                    <a:pt x="139694" y="52015"/>
                  </a:lnTo>
                  <a:lnTo>
                    <a:pt x="145278" y="42759"/>
                  </a:lnTo>
                  <a:lnTo>
                    <a:pt x="146661" y="34249"/>
                  </a:lnTo>
                  <a:lnTo>
                    <a:pt x="145244" y="26235"/>
                  </a:lnTo>
                  <a:lnTo>
                    <a:pt x="141959" y="18554"/>
                  </a:lnTo>
                  <a:lnTo>
                    <a:pt x="128950" y="6899"/>
                  </a:lnTo>
                  <a:lnTo>
                    <a:pt x="120568" y="2153"/>
                  </a:lnTo>
                  <a:lnTo>
                    <a:pt x="95657" y="0"/>
                  </a:lnTo>
                  <a:lnTo>
                    <a:pt x="67428" y="4112"/>
                  </a:lnTo>
                  <a:lnTo>
                    <a:pt x="43183" y="13738"/>
                  </a:lnTo>
                  <a:lnTo>
                    <a:pt x="15392" y="37901"/>
                  </a:lnTo>
                  <a:lnTo>
                    <a:pt x="6018" y="60341"/>
                  </a:lnTo>
                  <a:lnTo>
                    <a:pt x="0" y="118465"/>
                  </a:lnTo>
                  <a:lnTo>
                    <a:pt x="7217" y="170630"/>
                  </a:lnTo>
                  <a:lnTo>
                    <a:pt x="17734" y="208650"/>
                  </a:lnTo>
                  <a:lnTo>
                    <a:pt x="28896" y="227476"/>
                  </a:lnTo>
                  <a:lnTo>
                    <a:pt x="59512" y="251230"/>
                  </a:lnTo>
                  <a:lnTo>
                    <a:pt x="81779" y="256540"/>
                  </a:lnTo>
                  <a:lnTo>
                    <a:pt x="124861" y="255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18502" y="3769202"/>
              <a:ext cx="134763" cy="243628"/>
            </a:xfrm>
            <a:custGeom>
              <a:avLst/>
              <a:gdLst/>
              <a:ahLst/>
              <a:cxnLst/>
              <a:rect l="0" t="0" r="0" b="0"/>
              <a:pathLst>
                <a:path w="134763" h="243628">
                  <a:moveTo>
                    <a:pt x="8420" y="126342"/>
                  </a:moveTo>
                  <a:lnTo>
                    <a:pt x="32139" y="170304"/>
                  </a:lnTo>
                  <a:lnTo>
                    <a:pt x="50422" y="229675"/>
                  </a:lnTo>
                  <a:lnTo>
                    <a:pt x="55164" y="243627"/>
                  </a:lnTo>
                  <a:lnTo>
                    <a:pt x="53372" y="234231"/>
                  </a:lnTo>
                  <a:lnTo>
                    <a:pt x="27064" y="178288"/>
                  </a:lnTo>
                  <a:lnTo>
                    <a:pt x="8564" y="117917"/>
                  </a:lnTo>
                  <a:lnTo>
                    <a:pt x="1054" y="81731"/>
                  </a:lnTo>
                  <a:lnTo>
                    <a:pt x="0" y="68526"/>
                  </a:lnTo>
                  <a:lnTo>
                    <a:pt x="5067" y="47613"/>
                  </a:lnTo>
                  <a:lnTo>
                    <a:pt x="9695" y="38761"/>
                  </a:lnTo>
                  <a:lnTo>
                    <a:pt x="24194" y="25806"/>
                  </a:lnTo>
                  <a:lnTo>
                    <a:pt x="62099" y="7956"/>
                  </a:lnTo>
                  <a:lnTo>
                    <a:pt x="121149" y="1047"/>
                  </a:lnTo>
                  <a:lnTo>
                    <a:pt x="1347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26880" y="3716559"/>
              <a:ext cx="181629" cy="305328"/>
            </a:xfrm>
            <a:custGeom>
              <a:avLst/>
              <a:gdLst/>
              <a:ahLst/>
              <a:cxnLst/>
              <a:rect l="0" t="0" r="0" b="0"/>
              <a:pathLst>
                <a:path w="181629" h="305328">
                  <a:moveTo>
                    <a:pt x="115897" y="0"/>
                  </a:moveTo>
                  <a:lnTo>
                    <a:pt x="78419" y="8334"/>
                  </a:lnTo>
                  <a:lnTo>
                    <a:pt x="54786" y="11893"/>
                  </a:lnTo>
                  <a:lnTo>
                    <a:pt x="22921" y="27051"/>
                  </a:lnTo>
                  <a:lnTo>
                    <a:pt x="5944" y="39709"/>
                  </a:lnTo>
                  <a:lnTo>
                    <a:pt x="1651" y="47529"/>
                  </a:lnTo>
                  <a:lnTo>
                    <a:pt x="0" y="65578"/>
                  </a:lnTo>
                  <a:lnTo>
                    <a:pt x="4707" y="71795"/>
                  </a:lnTo>
                  <a:lnTo>
                    <a:pt x="22415" y="78702"/>
                  </a:lnTo>
                  <a:lnTo>
                    <a:pt x="85403" y="94953"/>
                  </a:lnTo>
                  <a:lnTo>
                    <a:pt x="110533" y="103033"/>
                  </a:lnTo>
                  <a:lnTo>
                    <a:pt x="158922" y="133989"/>
                  </a:lnTo>
                  <a:lnTo>
                    <a:pt x="173233" y="150798"/>
                  </a:lnTo>
                  <a:lnTo>
                    <a:pt x="178687" y="160193"/>
                  </a:lnTo>
                  <a:lnTo>
                    <a:pt x="181628" y="186231"/>
                  </a:lnTo>
                  <a:lnTo>
                    <a:pt x="177866" y="214961"/>
                  </a:lnTo>
                  <a:lnTo>
                    <a:pt x="168395" y="239428"/>
                  </a:lnTo>
                  <a:lnTo>
                    <a:pt x="144320" y="267343"/>
                  </a:lnTo>
                  <a:lnTo>
                    <a:pt x="104744" y="289332"/>
                  </a:lnTo>
                  <a:lnTo>
                    <a:pt x="72428" y="300068"/>
                  </a:lnTo>
                  <a:lnTo>
                    <a:pt x="2114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00704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2014-09-11T14:19:40Z</dcterms:created>
  <dcterms:modified xsi:type="dcterms:W3CDTF">2014-09-11T14:19:59Z</dcterms:modified>
</cp:coreProperties>
</file>